
<file path=[Content_Types].xml><?xml version="1.0" encoding="utf-8"?>
<Types xmlns="http://schemas.openxmlformats.org/package/2006/content-types">
  <Override PartName="/ppt/theme/theme5.xml" ContentType="application/vnd.openxmlformats-officedocument.theme+xml"/>
  <Override PartName="/ppt/slides/slide36.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35.xml" ContentType="application/vnd.openxmlformats-officedocument.presentationml.slideLayout+xml"/>
  <Override PartName="/ppt/slideLayouts/slideLayout146.xml" ContentType="application/vnd.openxmlformats-officedocument.presentationml.slideLayout+xml"/>
  <Override PartName="/ppt/slideLayouts/slideLayout182.xml" ContentType="application/vnd.openxmlformats-officedocument.presentationml.slideLayout+xml"/>
  <Override PartName="/ppt/slideLayouts/slideLayout193.xml" ContentType="application/vnd.openxmlformats-officedocument.presentationml.slideLayout+xml"/>
  <Override PartName="/ppt/slideMasters/slideMaster19.xml" ContentType="application/vnd.openxmlformats-officedocument.presentationml.slideMaster+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Override PartName="/ppt/slideLayouts/slideLayout171.xml" ContentType="application/vnd.openxmlformats-officedocument.presentationml.slideLayout+xml"/>
  <Override PartName="/ppt/slideLayouts/slideLayout258.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theme/theme18.xml" ContentType="application/vnd.openxmlformats-officedocument.theme+xml"/>
  <Override PartName="/ppt/slideLayouts/slideLayout247.xml" ContentType="application/vnd.openxmlformats-officedocument.presentationml.slideLayout+xml"/>
  <Override PartName="/ppt/tableStyles.xml" ContentType="application/vnd.openxmlformats-officedocument.presentationml.tableStyles+xml"/>
  <Override PartName="/ppt/slideLayouts/slideLayout102.xml" ContentType="application/vnd.openxmlformats-officedocument.presentationml.slideLayout+xml"/>
  <Override PartName="/ppt/slideLayouts/slideLayout236.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Masters/slideMaster22.xml" ContentType="application/vnd.openxmlformats-officedocument.presentationml.slideMaster+xml"/>
  <Override PartName="/ppt/slideLayouts/slideLayout225.xml" ContentType="application/vnd.openxmlformats-officedocument.presentationml.slideLayout+xml"/>
  <Override PartName="/ppt/slideLayouts/slideLayout198.xml" ContentType="application/vnd.openxmlformats-officedocument.presentationml.slideLayout+xml"/>
  <Override PartName="/ppt/slideLayouts/slideLayout203.xml" ContentType="application/vnd.openxmlformats-officedocument.presentationml.slideLayout+xml"/>
  <Override PartName="/ppt/theme/theme21.xml" ContentType="application/vnd.openxmlformats-officedocument.theme+xml"/>
  <Override PartName="/ppt/slideLayouts/slideLayout214.xml" ContentType="application/vnd.openxmlformats-officedocument.presentationml.slideLayout+xml"/>
  <Override PartName="/ppt/slideLayouts/slideLayout250.xml" ContentType="application/vnd.openxmlformats-officedocument.presentationml.slideLayout+xml"/>
  <Override PartName="/ppt/slideLayouts/slideLayout261.xml" ContentType="application/vnd.openxmlformats-officedocument.presentationml.slideLayout+xml"/>
  <Override PartName="/ppt/notesSlides/notesSlide7.xml" ContentType="application/vnd.openxmlformats-officedocument.presentationml.notesSlide+xml"/>
  <Override PartName="/ppt/slideLayouts/slideLayout87.xml" ContentType="application/vnd.openxmlformats-officedocument.presentationml.slideLayout+xml"/>
  <Override PartName="/ppt/theme/theme10.xml" ContentType="application/vnd.openxmlformats-officedocument.theme+xml"/>
  <Override PartName="/ppt/slideLayouts/slideLayout98.xml" ContentType="application/vnd.openxmlformats-officedocument.presentationml.slideLayout+xml"/>
  <Override PartName="/ppt/slideLayouts/slideLayout187.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Layouts/slideLayout165.xml" ContentType="application/vnd.openxmlformats-officedocument.presentationml.slideLayout+xml"/>
  <Override PartName="/ppt/slideLayouts/slideLayout176.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slides/slide33.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Override PartName="/ppt/slideLayouts/slideLayout190.xml" ContentType="application/vnd.openxmlformats-officedocument.presentationml.slideLayout+xml"/>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ppt/slideLayouts/slideLayout219.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slideLayouts/slideLayout208.xml" ContentType="application/vnd.openxmlformats-officedocument.presentationml.slideLayout+xml"/>
  <Override PartName="/ppt/slideLayouts/slideLayout255.xml" ContentType="application/vnd.openxmlformats-officedocument.presentationml.slideLayout+xml"/>
  <Override PartName="/ppt/theme/theme26.xml" ContentType="application/vnd.openxmlformats-officedocument.theme+xml"/>
  <Override PartName="/ppt/slideLayouts/slideLayout10.xml" ContentType="application/vnd.openxmlformats-officedocument.presentationml.slideLayout+xml"/>
  <Override PartName="/ppt/theme/theme15.xml" ContentType="application/vnd.openxmlformats-officedocument.theme+xml"/>
  <Override PartName="/ppt/slideLayouts/slideLayout233.xml" ContentType="application/vnd.openxmlformats-officedocument.presentationml.slideLayout+xml"/>
  <Override PartName="/ppt/slideLayouts/slideLayout244.xml" ContentType="application/vnd.openxmlformats-officedocument.presentationml.slideLayout+xml"/>
  <Override PartName="/ppt/slideLayouts/slideLayout222.xml" ContentType="application/vnd.openxmlformats-officedocument.presentationml.slideLayout+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211.xml" ContentType="application/vnd.openxmlformats-officedocument.presentationml.slideLayout+xml"/>
  <Override PartName="/ppt/notesSlides/notesSlide4.xml" ContentType="application/vnd.openxmlformats-officedocument.presentationml.notesSlide+xml"/>
  <Override PartName="/ppt/slides/slide38.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slideLayouts/slideLayout184.xml" ContentType="application/vnd.openxmlformats-officedocument.presentationml.slideLayout+xml"/>
  <Override PartName="/ppt/slideLayouts/slideLayout195.xml" ContentType="application/vnd.openxmlformats-officedocument.presentationml.slideLayout+xml"/>
  <Override PartName="/ppt/slideLayouts/slideLayout200.xml" ContentType="application/vnd.openxmlformats-officedocument.presentationml.slideLayout+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26.xml" ContentType="application/vnd.openxmlformats-officedocument.presentationml.slideLayout+xml"/>
  <Override PartName="/ppt/slideLayouts/slideLayout173.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115.xml" ContentType="application/vnd.openxmlformats-officedocument.presentationml.slideLayout+xml"/>
  <Override PartName="/ppt/slideLayouts/slideLayout162.xml" ContentType="application/vnd.openxmlformats-officedocument.presentationml.slideLayout+xml"/>
  <Override PartName="/ppt/slideLayouts/slideLayout249.xml" ContentType="application/vnd.openxmlformats-officedocument.presentationml.slideLayout+xml"/>
  <Default Extension="wmf" ContentType="image/x-wmf"/>
  <Override PartName="/ppt/slides/slide41.xml" ContentType="application/vnd.openxmlformats-officedocument.presentationml.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slideLayouts/slideLayout238.xml" ContentType="application/vnd.openxmlformats-officedocument.presentationml.slideLayout+xml"/>
  <Override PartName="/ppt/slideMasters/slideMaster24.xml" ContentType="application/vnd.openxmlformats-officedocument.presentationml.slideMaster+xml"/>
  <Override PartName="/ppt/slides/slide30.xml" ContentType="application/vnd.openxmlformats-officedocument.presentationml.slide+xml"/>
  <Override PartName="/ppt/slideLayouts/slideLayout40.xml" ContentType="application/vnd.openxmlformats-officedocument.presentationml.slideLayout+xml"/>
  <Override PartName="/ppt/slideLayouts/slideLayout227.xml" ContentType="application/vnd.openxmlformats-officedocument.presentationml.slideLayout+xml"/>
  <Override PartName="/ppt/slideMasters/slideMaster13.xml" ContentType="application/vnd.openxmlformats-officedocument.presentationml.slideMaster+xml"/>
  <Override PartName="/ppt/slideLayouts/slideLayout205.xml" ContentType="application/vnd.openxmlformats-officedocument.presentationml.slideLayout+xml"/>
  <Override PartName="/ppt/slideLayouts/slideLayout216.xml" ContentType="application/vnd.openxmlformats-officedocument.presentationml.slideLayout+xml"/>
  <Override PartName="/ppt/theme/theme23.xml" ContentType="application/vnd.openxmlformats-officedocument.theme+xml"/>
  <Override PartName="/ppt/slideLayouts/slideLayout252.xml" ContentType="application/vnd.openxmlformats-officedocument.presentationml.slideLayout+xml"/>
  <Override PartName="/ppt/slideLayouts/slideLayout263.xml" ContentType="application/vnd.openxmlformats-officedocument.presentationml.slideLayout+xml"/>
  <Override PartName="/ppt/notesSlides/notesSlide9.xml" ContentType="application/vnd.openxmlformats-officedocument.presentationml.notesSlide+xml"/>
  <Override PartName="/ppt/slideLayouts/slideLayout89.xml" ContentType="application/vnd.openxmlformats-officedocument.presentationml.slideLayout+xml"/>
  <Override PartName="/ppt/theme/theme12.xml" ContentType="application/vnd.openxmlformats-officedocument.theme+xml"/>
  <Override PartName="/ppt/slideLayouts/slideLayout189.xml" ContentType="application/vnd.openxmlformats-officedocument.presentationml.slideLayout+xml"/>
  <Override PartName="/ppt/slideLayouts/slideLayout241.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78.xml" ContentType="application/vnd.openxmlformats-officedocument.presentationml.slideLayout+xml"/>
  <Override PartName="/ppt/slideLayouts/slideLayout230.xml" ContentType="application/vnd.openxmlformats-officedocument.presentationml.slideLayout+xml"/>
  <Override PartName="/ppt/slideMasters/slideMaster2.xml" ContentType="application/vnd.openxmlformats-officedocument.presentationml.slideMaster+xml"/>
  <Override PartName="/ppt/theme/theme4.xml" ContentType="application/vnd.openxmlformats-officedocument.theme+xml"/>
  <Override PartName="/ppt/slideLayouts/slideLayout67.xml" ContentType="application/vnd.openxmlformats-officedocument.presentationml.slideLayout+xml"/>
  <Override PartName="/ppt/slideLayouts/slideLayout109.xml" ContentType="application/vnd.openxmlformats-officedocument.presentationml.slideLayout+xml"/>
  <Override PartName="/ppt/slideLayouts/slideLayout156.xml" ContentType="application/vnd.openxmlformats-officedocument.presentationml.slideLayout+xml"/>
  <Override PartName="/ppt/slideLayouts/slideLayout167.xml" ContentType="application/vnd.openxmlformats-officedocument.presentationml.slideLayout+xml"/>
  <Override PartName="/ppt/notesSlides/notesSlide1.xml" ContentType="application/vnd.openxmlformats-officedocument.presentationml.notes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145.xml" ContentType="application/vnd.openxmlformats-officedocument.presentationml.slideLayout+xml"/>
  <Override PartName="/ppt/slideLayouts/slideLayout192.xml" ContentType="application/vnd.openxmlformats-officedocument.presentationml.slideLayout+xml"/>
  <Override PartName="/ppt/slideMasters/slideMaster18.xml" ContentType="application/vnd.openxmlformats-officedocument.presentationml.slideMaster+xml"/>
  <Override PartName="/ppt/slides/slide24.xml" ContentType="application/vnd.openxmlformats-officedocument.presentationml.slide+xml"/>
  <Override PartName="/ppt/slides/slide35.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34.xml" ContentType="application/vnd.openxmlformats-officedocument.presentationml.slideLayout+xml"/>
  <Override PartName="/ppt/slideLayouts/slideLayout181.xml" ContentType="application/vnd.openxmlformats-officedocument.presentationml.slideLayout+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70.xml" ContentType="application/vnd.openxmlformats-officedocument.presentationml.slideLayout+xml"/>
  <Override PartName="/ppt/slideLayouts/slideLayout257.xml" ContentType="application/vnd.openxmlformats-officedocument.presentationml.slideLayout+xml"/>
  <Override PartName="/ppt/theme/theme28.xml" ContentType="application/vnd.openxmlformats-officedocument.theme+xml"/>
  <Override PartName="/ppt/slideLayouts/slideLayout12.xml" ContentType="application/vnd.openxmlformats-officedocument.presentationml.slideLayout+xml"/>
  <Override PartName="/ppt/slideLayouts/slideLayout101.xml" ContentType="application/vnd.openxmlformats-officedocument.presentationml.slideLayout+xml"/>
  <Override PartName="/ppt/theme/theme17.xml" ContentType="application/vnd.openxmlformats-officedocument.theme+xml"/>
  <Override PartName="/ppt/slideLayouts/slideLayout235.xml" ContentType="application/vnd.openxmlformats-officedocument.presentationml.slideLayout+xml"/>
  <Override PartName="/ppt/slideLayouts/slideLayout246.xml" ContentType="application/vnd.openxmlformats-officedocument.presentationml.slideLayout+xml"/>
  <Override PartName="/ppt/slideMasters/slideMaster21.xml" ContentType="application/vnd.openxmlformats-officedocument.presentationml.slideMaster+xml"/>
  <Override PartName="/ppt/slideLayouts/slideLayout224.xml" ContentType="application/vnd.openxmlformats-officedocument.presentationml.slideLayout+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slideLayouts/slideLayout213.xml" ContentType="application/vnd.openxmlformats-officedocument.presentationml.slideLayout+xml"/>
  <Override PartName="/ppt/slideLayouts/slideLayout260.xml" ContentType="application/vnd.openxmlformats-officedocument.presentationml.slideLayout+xml"/>
  <Override PartName="/ppt/notesSlides/notesSlide6.xml" ContentType="application/vnd.openxmlformats-officedocument.presentationml.notesSlide+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Layouts/slideLayout186.xml" ContentType="application/vnd.openxmlformats-officedocument.presentationml.slideLayout+xml"/>
  <Override PartName="/ppt/slideLayouts/slideLayout197.xml" ContentType="application/vnd.openxmlformats-officedocument.presentationml.slideLayout+xml"/>
  <Override PartName="/ppt/slideLayouts/slideLayout202.xml" ContentType="application/vnd.openxmlformats-officedocument.presentationml.slideLayout+xml"/>
  <Override PartName="/ppt/theme/theme20.xml" ContentType="application/vnd.openxmlformats-officedocument.theme+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Layouts/slideLayout175.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Masters/slideMaster26.xml" ContentType="application/vnd.openxmlformats-officedocument.presentationml.slideMaster+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Layouts/slideLayout229.xml" ContentType="application/vnd.openxmlformats-officedocument.presentationml.slideLayout+xml"/>
  <Override PartName="/ppt/slideMasters/slideMaster15.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slideLayouts/slideLayout207.xml" ContentType="application/vnd.openxmlformats-officedocument.presentationml.slideLayout+xml"/>
  <Override PartName="/ppt/slideLayouts/slideLayout218.xml" ContentType="application/vnd.openxmlformats-officedocument.presentationml.slideLayout+xml"/>
  <Override PartName="/ppt/slideLayouts/slideLayout254.xml" ContentType="application/vnd.openxmlformats-officedocument.presentationml.slideLayout+xml"/>
  <Override PartName="/ppt/slideLayouts/slideLayout265.xml" ContentType="application/vnd.openxmlformats-officedocument.presentationml.slideLayout+xml"/>
  <Override PartName="/docProps/custom.xml" ContentType="application/vnd.openxmlformats-officedocument.custom-properties+xml"/>
  <Override PartName="/ppt/theme/theme14.xml" ContentType="application/vnd.openxmlformats-officedocument.theme+xml"/>
  <Override PartName="/ppt/slideLayouts/slideLayout243.xml" ContentType="application/vnd.openxmlformats-officedocument.presentationml.slideLayout+xml"/>
  <Override PartName="/ppt/theme/theme25.xml" ContentType="application/vnd.openxmlformats-officedocument.theme+xml"/>
  <Override PartName="/ppt/slideLayouts/slideLayout232.xml" ContentType="application/vnd.openxmlformats-officedocument.presentationml.slideLayout+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slideLayouts/slideLayout158.xml" ContentType="application/vnd.openxmlformats-officedocument.presentationml.slideLayout+xml"/>
  <Override PartName="/ppt/slideLayouts/slideLayout169.xml" ContentType="application/vnd.openxmlformats-officedocument.presentationml.slideLayout+xml"/>
  <Override PartName="/ppt/slideLayouts/slideLayout210.xml" ContentType="application/vnd.openxmlformats-officedocument.presentationml.slideLayout+xml"/>
  <Override PartName="/ppt/slideLayouts/slideLayout221.xml" ContentType="application/vnd.openxmlformats-officedocument.presentationml.slideLayout+xml"/>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slideLayouts/slideLayout194.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Layouts/slideLayout183.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slideLayouts/slideLayout172.xml" ContentType="application/vnd.openxmlformats-officedocument.presentationml.slideLayout+xml"/>
  <Override PartName="/ppt/slideLayouts/slideLayout259.xml" ContentType="application/vnd.openxmlformats-officedocument.presentationml.slideLayout+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50.xml" ContentType="application/vnd.openxmlformats-officedocument.presentationml.slideLayout+xml"/>
  <Override PartName="/ppt/theme/theme19.xml" ContentType="application/vnd.openxmlformats-officedocument.theme+xml"/>
  <Override PartName="/ppt/slideLayouts/slideLayout248.xml" ContentType="application/vnd.openxmlformats-officedocument.presentationml.slideLayout+xml"/>
  <Override PartName="/ppt/slideMasters/slideMaster23.xml" ContentType="application/vnd.openxmlformats-officedocument.presentationml.slideMaster+xml"/>
  <Override PartName="/ppt/slides/slide40.xml" ContentType="application/vnd.openxmlformats-officedocument.presentationml.slide+xml"/>
  <Override PartName="/ppt/slideLayouts/slideLayout50.xml" ContentType="application/vnd.openxmlformats-officedocument.presentationml.slideLayout+xml"/>
  <Override PartName="/ppt/slideLayouts/slideLayout226.xml" ContentType="application/vnd.openxmlformats-officedocument.presentationml.slideLayout+xml"/>
  <Override PartName="/ppt/slideLayouts/slideLayout237.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215.xml" ContentType="application/vnd.openxmlformats-officedocument.presentationml.slideLayout+xml"/>
  <Override PartName="/ppt/slideLayouts/slideLayout262.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slideLayouts/slideLayout99.xml" ContentType="application/vnd.openxmlformats-officedocument.presentationml.slideLayout+xml"/>
  <Override PartName="/ppt/slideLayouts/slideLayout188.xml" ContentType="application/vnd.openxmlformats-officedocument.presentationml.slideLayout+xml"/>
  <Override PartName="/ppt/slideLayouts/slideLayout199.xml" ContentType="application/vnd.openxmlformats-officedocument.presentationml.slideLayout+xml"/>
  <Override PartName="/ppt/slideLayouts/slideLayout204.xml" ContentType="application/vnd.openxmlformats-officedocument.presentationml.slideLayout+xml"/>
  <Override PartName="/ppt/theme/theme22.xml" ContentType="application/vnd.openxmlformats-officedocument.theme+xml"/>
  <Override PartName="/ppt/slideLayouts/slideLayout251.xml" ContentType="application/vnd.openxmlformats-officedocument.presentationml.slideLayout+xml"/>
  <Override PartName="/ppt/handoutMasters/handoutMaster1.xml" ContentType="application/vnd.openxmlformats-officedocument.presentationml.handoutMaster+xml"/>
  <Override PartName="/ppt/slideLayouts/slideLayout88.xml" ContentType="application/vnd.openxmlformats-officedocument.presentationml.slideLayout+xml"/>
  <Override PartName="/ppt/theme/theme11.xml" ContentType="application/vnd.openxmlformats-officedocument.theme+xml"/>
  <Override PartName="/ppt/slideLayouts/slideLayout177.xml" ContentType="application/vnd.openxmlformats-officedocument.presentationml.slideLayout+xml"/>
  <Override PartName="/ppt/slideLayouts/slideLayout240.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slideLayouts/slideLayout166.xml" ContentType="application/vnd.openxmlformats-officedocument.presentationml.slideLayout+xml"/>
  <Override PartName="/ppt/slideMasters/slideMaster1.xml" ContentType="application/vnd.openxmlformats-officedocument.presentationml.slideMaster+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Layouts/slideLayout155.xml" ContentType="application/vnd.openxmlformats-officedocument.presentationml.slideLayout+xml"/>
  <Override PartName="/ppt/slides/slide34.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slideLayouts/slideLayout180.xml" ContentType="application/vnd.openxmlformats-officedocument.presentationml.slideLayout+xml"/>
  <Override PartName="/ppt/slideLayouts/slideLayout191.xml" ContentType="application/vnd.openxmlformats-officedocument.presentationml.slideLayout+xml"/>
  <Default Extension="xls" ContentType="application/vnd.ms-excel"/>
  <Default Extension="rels" ContentType="application/vnd.openxmlformats-package.relationships+xml"/>
  <Override PartName="/ppt/slideMasters/slideMaster17.xml" ContentType="application/vnd.openxmlformats-officedocument.presentationml.slideMaster+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slideLayouts/slideLayout209.xml" ContentType="application/vnd.openxmlformats-officedocument.presentationml.slideLayout+xml"/>
  <Override PartName="/ppt/slideLayouts/slideLayout256.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theme/theme16.xml" ContentType="application/vnd.openxmlformats-officedocument.theme+xml"/>
  <Override PartName="/ppt/slideLayouts/slideLayout245.xml" ContentType="application/vnd.openxmlformats-officedocument.presentationml.slideLayout+xml"/>
  <Override PartName="/ppt/theme/theme27.xml" ContentType="application/vnd.openxmlformats-officedocument.theme+xml"/>
  <Override PartName="/ppt/commentAuthors.xml" ContentType="application/vnd.openxmlformats-officedocument.presentationml.commentAuthors+xml"/>
  <Override PartName="/ppt/slideLayouts/slideLayout100.xml" ContentType="application/vnd.openxmlformats-officedocument.presentationml.slideLayout+xml"/>
  <Override PartName="/ppt/slideLayouts/slideLayout234.xml" ContentType="application/vnd.openxmlformats-officedocument.presentationml.slideLayout+xml"/>
  <Override PartName="/ppt/slideMasters/slideMaster6.xml" ContentType="application/vnd.openxmlformats-officedocument.presentationml.slideMaster+xml"/>
  <Override PartName="/ppt/slideMasters/slideMaster20.xml" ContentType="application/vnd.openxmlformats-officedocument.presentationml.slideMaster+xml"/>
  <Override PartName="/ppt/theme/theme8.xml" ContentType="application/vnd.openxmlformats-officedocument.theme+xml"/>
  <Override PartName="/ppt/slideLayouts/slideLayout223.xml" ContentType="application/vnd.openxmlformats-officedocument.presentationml.slideLayout+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slideLayouts/slideLayout201.xml" ContentType="application/vnd.openxmlformats-officedocument.presentationml.slideLayout+xml"/>
  <Override PartName="/ppt/slideLayouts/slideLayout212.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38.xml" ContentType="application/vnd.openxmlformats-officedocument.presentationml.slideLayout+xml"/>
  <Override PartName="/ppt/slideLayouts/slideLayout185.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63.xml" ContentType="application/vnd.openxmlformats-officedocument.presentationml.slideLayout+xml"/>
  <Override PartName="/ppt/slideLayouts/slideLayout174.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63.xml" ContentType="application/vnd.openxmlformats-officedocument.presentationml.slideLayout+xml"/>
  <Override PartName="/ppt/slideLayouts/slideLayout105.xml" ContentType="application/vnd.openxmlformats-officedocument.presentationml.slideLayout+xml"/>
  <Override PartName="/ppt/slideLayouts/slideLayout152.xml" ContentType="application/vnd.openxmlformats-officedocument.presentationml.slideLayout+xml"/>
  <Override PartName="/ppt/slideMasters/slideMaster25.xml" ContentType="application/vnd.openxmlformats-officedocument.presentationml.slideMaster+xml"/>
  <Override PartName="/ppt/slides/slide31.xml" ContentType="application/vnd.openxmlformats-officedocument.presentationml.slide+xml"/>
  <Override PartName="/ppt/slides/slide42.xml" ContentType="application/vnd.openxmlformats-officedocument.presentationml.slide+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141.xml" ContentType="application/vnd.openxmlformats-officedocument.presentationml.slideLayout+xml"/>
  <Override PartName="/ppt/slideLayouts/slideLayout228.xml" ContentType="application/vnd.openxmlformats-officedocument.presentationml.slideLayout+xml"/>
  <Override PartName="/ppt/slideLayouts/slideLayout239.xml" ContentType="application/vnd.openxmlformats-officedocument.presentationml.slideLayout+xml"/>
  <Override PartName="/ppt/slideMasters/slideMaster14.xml" ContentType="application/vnd.openxmlformats-officedocument.presentationml.slideMaster+xml"/>
  <Override PartName="/ppt/slides/slide20.xml" ContentType="application/vnd.openxmlformats-officedocument.presentationml.slide+xml"/>
  <Override PartName="/ppt/slideLayouts/slideLayout30.xml" ContentType="application/vnd.openxmlformats-officedocument.presentationml.slideLayout+xml"/>
  <Override PartName="/ppt/slideLayouts/slideLayout130.xml" ContentType="application/vnd.openxmlformats-officedocument.presentationml.slideLayout+xml"/>
  <Override PartName="/ppt/slideLayouts/slideLayout217.xml" ContentType="application/vnd.openxmlformats-officedocument.presentationml.slideLayout+xml"/>
  <Override PartName="/ppt/slideLayouts/slideLayout264.xml" ContentType="application/vnd.openxmlformats-officedocument.presentationml.slideLayout+xml"/>
  <Override PartName="/ppt/slideLayouts/slideLayout206.xml" ContentType="application/vnd.openxmlformats-officedocument.presentationml.slideLayout+xml"/>
  <Override PartName="/ppt/theme/theme24.xml" ContentType="application/vnd.openxmlformats-officedocument.theme+xml"/>
  <Override PartName="/ppt/slideLayouts/slideLayout253.xml" ContentType="application/vnd.openxmlformats-officedocument.presentationml.slideLayout+xml"/>
  <Override PartName="/ppt/theme/theme13.xml" ContentType="application/vnd.openxmlformats-officedocument.theme+xml"/>
  <Override PartName="/ppt/slideLayouts/slideLayout179.xml" ContentType="application/vnd.openxmlformats-officedocument.presentationml.slideLayout+xml"/>
  <Override PartName="/ppt/slideLayouts/slideLayout231.xml" ContentType="application/vnd.openxmlformats-officedocument.presentationml.slideLayout+xml"/>
  <Override PartName="/ppt/slideLayouts/slideLayout242.xml" ContentType="application/vnd.openxmlformats-officedocument.presentationml.slideLayout+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168.xml" ContentType="application/vnd.openxmlformats-officedocument.presentationml.slideLayout+xml"/>
  <Override PartName="/ppt/slideLayouts/slideLayout220.xml" ContentType="application/vnd.openxmlformats-officedocument.presentationml.slideLayout+xml"/>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slideLayouts/slideLayout157.xml" ContentType="application/vnd.openxmlformats-officedocument.presentationml.slideLayout+xml"/>
  <Override PartName="/ppt/notesSlides/notesSlide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autoCompressPictures="0">
  <p:sldMasterIdLst>
    <p:sldMasterId id="2147483885" r:id="rId1"/>
    <p:sldMasterId id="2147483888" r:id="rId2"/>
    <p:sldMasterId id="2147483906" r:id="rId3"/>
    <p:sldMasterId id="2147483924" r:id="rId4"/>
    <p:sldMasterId id="2147483941" r:id="rId5"/>
    <p:sldMasterId id="2147483958" r:id="rId6"/>
    <p:sldMasterId id="2147483980" r:id="rId7"/>
    <p:sldMasterId id="2147483983" r:id="rId8"/>
    <p:sldMasterId id="2147483989" r:id="rId9"/>
    <p:sldMasterId id="2147484010" r:id="rId10"/>
    <p:sldMasterId id="2147484028" r:id="rId11"/>
    <p:sldMasterId id="2147484044" r:id="rId12"/>
    <p:sldMasterId id="2147484054" r:id="rId13"/>
    <p:sldMasterId id="2147484057" r:id="rId14"/>
    <p:sldMasterId id="2147484074" r:id="rId15"/>
    <p:sldMasterId id="2147484090" r:id="rId16"/>
    <p:sldMasterId id="2147484104" r:id="rId17"/>
    <p:sldMasterId id="2147484120" r:id="rId18"/>
    <p:sldMasterId id="2147484136" r:id="rId19"/>
    <p:sldMasterId id="2147484152" r:id="rId20"/>
    <p:sldMasterId id="2147484168" r:id="rId21"/>
    <p:sldMasterId id="2147484187" r:id="rId22"/>
    <p:sldMasterId id="2147484230" r:id="rId23"/>
    <p:sldMasterId id="2147484235" r:id="rId24"/>
    <p:sldMasterId id="2147484241" r:id="rId25"/>
    <p:sldMasterId id="2147484257" r:id="rId26"/>
  </p:sldMasterIdLst>
  <p:notesMasterIdLst>
    <p:notesMasterId r:id="rId69"/>
  </p:notesMasterIdLst>
  <p:handoutMasterIdLst>
    <p:handoutMasterId r:id="rId70"/>
  </p:handoutMasterIdLst>
  <p:sldIdLst>
    <p:sldId id="925" r:id="rId27"/>
    <p:sldId id="926" r:id="rId28"/>
    <p:sldId id="968" r:id="rId29"/>
    <p:sldId id="962" r:id="rId30"/>
    <p:sldId id="921" r:id="rId31"/>
    <p:sldId id="957" r:id="rId32"/>
    <p:sldId id="917" r:id="rId33"/>
    <p:sldId id="967" r:id="rId34"/>
    <p:sldId id="969" r:id="rId35"/>
    <p:sldId id="930" r:id="rId36"/>
    <p:sldId id="935" r:id="rId37"/>
    <p:sldId id="959" r:id="rId38"/>
    <p:sldId id="938" r:id="rId39"/>
    <p:sldId id="932" r:id="rId40"/>
    <p:sldId id="933" r:id="rId41"/>
    <p:sldId id="940" r:id="rId42"/>
    <p:sldId id="942" r:id="rId43"/>
    <p:sldId id="943" r:id="rId44"/>
    <p:sldId id="961" r:id="rId45"/>
    <p:sldId id="939" r:id="rId46"/>
    <p:sldId id="946" r:id="rId47"/>
    <p:sldId id="945" r:id="rId48"/>
    <p:sldId id="947" r:id="rId49"/>
    <p:sldId id="948" r:id="rId50"/>
    <p:sldId id="944" r:id="rId51"/>
    <p:sldId id="915" r:id="rId52"/>
    <p:sldId id="953" r:id="rId53"/>
    <p:sldId id="936" r:id="rId54"/>
    <p:sldId id="906" r:id="rId55"/>
    <p:sldId id="907" r:id="rId56"/>
    <p:sldId id="954" r:id="rId57"/>
    <p:sldId id="914" r:id="rId58"/>
    <p:sldId id="955" r:id="rId59"/>
    <p:sldId id="927" r:id="rId60"/>
    <p:sldId id="956" r:id="rId61"/>
    <p:sldId id="963" r:id="rId62"/>
    <p:sldId id="966" r:id="rId63"/>
    <p:sldId id="964" r:id="rId64"/>
    <p:sldId id="965" r:id="rId65"/>
    <p:sldId id="972" r:id="rId66"/>
    <p:sldId id="970" r:id="rId67"/>
    <p:sldId id="971" r:id="rId68"/>
  </p:sldIdLst>
  <p:sldSz cx="12198350" cy="6858000"/>
  <p:notesSz cx="6858000" cy="9144000"/>
  <p:defaultTextStyle>
    <a:defPPr>
      <a:defRPr lang="en-US"/>
    </a:defPPr>
    <a:lvl1pPr algn="ctr" defTabSz="406410" rtl="0" fontAlgn="base" hangingPunct="0">
      <a:spcBef>
        <a:spcPct val="0"/>
      </a:spcBef>
      <a:spcAft>
        <a:spcPct val="0"/>
      </a:spcAft>
      <a:defRPr sz="2800" kern="1200">
        <a:solidFill>
          <a:srgbClr val="000000"/>
        </a:solidFill>
        <a:latin typeface="Gill Sans" charset="0"/>
        <a:ea typeface="MS PGothic" pitchFamily="34" charset="-128"/>
        <a:cs typeface="+mn-cs"/>
        <a:sym typeface="Gill Sans" charset="0"/>
      </a:defRPr>
    </a:lvl1pPr>
    <a:lvl2pPr marL="169337" indent="169337" algn="ctr" defTabSz="406410" rtl="0" fontAlgn="base" hangingPunct="0">
      <a:spcBef>
        <a:spcPct val="0"/>
      </a:spcBef>
      <a:spcAft>
        <a:spcPct val="0"/>
      </a:spcAft>
      <a:defRPr sz="2800" kern="1200">
        <a:solidFill>
          <a:srgbClr val="000000"/>
        </a:solidFill>
        <a:latin typeface="Gill Sans" charset="0"/>
        <a:ea typeface="MS PGothic" pitchFamily="34" charset="-128"/>
        <a:cs typeface="+mn-cs"/>
        <a:sym typeface="Gill Sans" charset="0"/>
      </a:defRPr>
    </a:lvl2pPr>
    <a:lvl3pPr marL="340792" indent="340792" algn="ctr" defTabSz="406410" rtl="0" fontAlgn="base" hangingPunct="0">
      <a:spcBef>
        <a:spcPct val="0"/>
      </a:spcBef>
      <a:spcAft>
        <a:spcPct val="0"/>
      </a:spcAft>
      <a:defRPr sz="2800" kern="1200">
        <a:solidFill>
          <a:srgbClr val="000000"/>
        </a:solidFill>
        <a:latin typeface="Gill Sans" charset="0"/>
        <a:ea typeface="MS PGothic" pitchFamily="34" charset="-128"/>
        <a:cs typeface="+mn-cs"/>
        <a:sym typeface="Gill Sans" charset="0"/>
      </a:defRPr>
    </a:lvl3pPr>
    <a:lvl4pPr marL="512246" indent="512246" algn="ctr" defTabSz="406410" rtl="0" fontAlgn="base" hangingPunct="0">
      <a:spcBef>
        <a:spcPct val="0"/>
      </a:spcBef>
      <a:spcAft>
        <a:spcPct val="0"/>
      </a:spcAft>
      <a:defRPr sz="2800" kern="1200">
        <a:solidFill>
          <a:srgbClr val="000000"/>
        </a:solidFill>
        <a:latin typeface="Gill Sans" charset="0"/>
        <a:ea typeface="MS PGothic" pitchFamily="34" charset="-128"/>
        <a:cs typeface="+mn-cs"/>
        <a:sym typeface="Gill Sans" charset="0"/>
      </a:defRPr>
    </a:lvl4pPr>
    <a:lvl5pPr marL="683701" indent="683701" algn="ctr" defTabSz="406410" rtl="0" fontAlgn="base" hangingPunct="0">
      <a:spcBef>
        <a:spcPct val="0"/>
      </a:spcBef>
      <a:spcAft>
        <a:spcPct val="0"/>
      </a:spcAft>
      <a:defRPr sz="2800" kern="1200">
        <a:solidFill>
          <a:srgbClr val="000000"/>
        </a:solidFill>
        <a:latin typeface="Gill Sans" charset="0"/>
        <a:ea typeface="MS PGothic" pitchFamily="34" charset="-128"/>
        <a:cs typeface="+mn-cs"/>
        <a:sym typeface="Gill Sans" charset="0"/>
      </a:defRPr>
    </a:lvl5pPr>
    <a:lvl6pPr marL="3048075" algn="l" defTabSz="1219230" rtl="0" eaLnBrk="1" latinLnBrk="0" hangingPunct="1">
      <a:defRPr sz="2800" kern="1200">
        <a:solidFill>
          <a:srgbClr val="000000"/>
        </a:solidFill>
        <a:latin typeface="Gill Sans" charset="0"/>
        <a:ea typeface="MS PGothic" pitchFamily="34" charset="-128"/>
        <a:cs typeface="+mn-cs"/>
        <a:sym typeface="Gill Sans" charset="0"/>
      </a:defRPr>
    </a:lvl6pPr>
    <a:lvl7pPr marL="3657691" algn="l" defTabSz="1219230" rtl="0" eaLnBrk="1" latinLnBrk="0" hangingPunct="1">
      <a:defRPr sz="2800" kern="1200">
        <a:solidFill>
          <a:srgbClr val="000000"/>
        </a:solidFill>
        <a:latin typeface="Gill Sans" charset="0"/>
        <a:ea typeface="MS PGothic" pitchFamily="34" charset="-128"/>
        <a:cs typeface="+mn-cs"/>
        <a:sym typeface="Gill Sans" charset="0"/>
      </a:defRPr>
    </a:lvl7pPr>
    <a:lvl8pPr marL="4267305" algn="l" defTabSz="1219230" rtl="0" eaLnBrk="1" latinLnBrk="0" hangingPunct="1">
      <a:defRPr sz="2800" kern="1200">
        <a:solidFill>
          <a:srgbClr val="000000"/>
        </a:solidFill>
        <a:latin typeface="Gill Sans" charset="0"/>
        <a:ea typeface="MS PGothic" pitchFamily="34" charset="-128"/>
        <a:cs typeface="+mn-cs"/>
        <a:sym typeface="Gill Sans" charset="0"/>
      </a:defRPr>
    </a:lvl8pPr>
    <a:lvl9pPr marL="4876919" algn="l" defTabSz="1219230" rtl="0" eaLnBrk="1" latinLnBrk="0" hangingPunct="1">
      <a:defRPr sz="2800" kern="1200">
        <a:solidFill>
          <a:srgbClr val="000000"/>
        </a:solidFill>
        <a:latin typeface="Gill Sans" charset="0"/>
        <a:ea typeface="MS PGothic" pitchFamily="34" charset="-128"/>
        <a:cs typeface="+mn-cs"/>
        <a:sym typeface="Gill Sans"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ll" initials="D"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showPr>
  <p:clrMru>
    <a:srgbClr val="0000FF"/>
    <a:srgbClr val="CCFF99"/>
    <a:srgbClr val="FF99FF"/>
    <a:srgbClr val="CB0E13"/>
    <a:srgbClr val="000099"/>
    <a:srgbClr val="FFFF00"/>
    <a:srgbClr val="3366CC"/>
    <a:srgbClr val="FFCC66"/>
    <a:srgbClr val="CC0066"/>
    <a:srgbClr val="800000"/>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44" autoAdjust="0"/>
    <p:restoredTop sz="95176" autoAdjust="0"/>
  </p:normalViewPr>
  <p:slideViewPr>
    <p:cSldViewPr showGuides="1">
      <p:cViewPr>
        <p:scale>
          <a:sx n="75" d="100"/>
          <a:sy n="75" d="100"/>
        </p:scale>
        <p:origin x="-2436" y="-930"/>
      </p:cViewPr>
      <p:guideLst>
        <p:guide orient="horz" pos="2160"/>
        <p:guide pos="3842"/>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1" d="100"/>
          <a:sy n="51" d="100"/>
        </p:scale>
        <p:origin x="-2898" y="-8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3.xml"/><Relationship Id="rId21" Type="http://schemas.openxmlformats.org/officeDocument/2006/relationships/slideMaster" Target="slideMasters/slideMaster21.xml"/><Relationship Id="rId34" Type="http://schemas.openxmlformats.org/officeDocument/2006/relationships/slide" Target="slides/slide8.xml"/><Relationship Id="rId42" Type="http://schemas.openxmlformats.org/officeDocument/2006/relationships/slide" Target="slides/slide16.xml"/><Relationship Id="rId47" Type="http://schemas.openxmlformats.org/officeDocument/2006/relationships/slide" Target="slides/slide21.xml"/><Relationship Id="rId50" Type="http://schemas.openxmlformats.org/officeDocument/2006/relationships/slide" Target="slides/slide24.xml"/><Relationship Id="rId55" Type="http://schemas.openxmlformats.org/officeDocument/2006/relationships/slide" Target="slides/slide29.xml"/><Relationship Id="rId63" Type="http://schemas.openxmlformats.org/officeDocument/2006/relationships/slide" Target="slides/slide37.xml"/><Relationship Id="rId68" Type="http://schemas.openxmlformats.org/officeDocument/2006/relationships/slide" Target="slides/slide42.xml"/><Relationship Id="rId7" Type="http://schemas.openxmlformats.org/officeDocument/2006/relationships/slideMaster" Target="slideMasters/slideMaster7.xml"/><Relationship Id="rId71"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3.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slide" Target="slides/slide19.xml"/><Relationship Id="rId53" Type="http://schemas.openxmlformats.org/officeDocument/2006/relationships/slide" Target="slides/slide27.xml"/><Relationship Id="rId58" Type="http://schemas.openxmlformats.org/officeDocument/2006/relationships/slide" Target="slides/slide32.xml"/><Relationship Id="rId66" Type="http://schemas.openxmlformats.org/officeDocument/2006/relationships/slide" Target="slides/slide40.xml"/><Relationship Id="rId7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slide" Target="slides/slide31.xml"/><Relationship Id="rId61" Type="http://schemas.openxmlformats.org/officeDocument/2006/relationships/slide" Target="slides/slide35.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 Id="rId60" Type="http://schemas.openxmlformats.org/officeDocument/2006/relationships/slide" Target="slides/slide34.xml"/><Relationship Id="rId65" Type="http://schemas.openxmlformats.org/officeDocument/2006/relationships/slide" Target="slides/slide39.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slide" Target="slides/slide22.xml"/><Relationship Id="rId56" Type="http://schemas.openxmlformats.org/officeDocument/2006/relationships/slide" Target="slides/slide30.xml"/><Relationship Id="rId64" Type="http://schemas.openxmlformats.org/officeDocument/2006/relationships/slide" Target="slides/slide38.xml"/><Relationship Id="rId69"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25.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59" Type="http://schemas.openxmlformats.org/officeDocument/2006/relationships/slide" Target="slides/slide33.xml"/><Relationship Id="rId67" Type="http://schemas.openxmlformats.org/officeDocument/2006/relationships/slide" Target="slides/slide41.xml"/><Relationship Id="rId20" Type="http://schemas.openxmlformats.org/officeDocument/2006/relationships/slideMaster" Target="slideMasters/slideMaster20.xml"/><Relationship Id="rId41" Type="http://schemas.openxmlformats.org/officeDocument/2006/relationships/slide" Target="slides/slide15.xml"/><Relationship Id="rId54" Type="http://schemas.openxmlformats.org/officeDocument/2006/relationships/slide" Target="slides/slide28.xml"/><Relationship Id="rId62" Type="http://schemas.openxmlformats.org/officeDocument/2006/relationships/slide" Target="slides/slide36.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lgn="l">
              <a:defRPr sz="1200"/>
            </a:lvl1pPr>
          </a:lstStyle>
          <a:p>
            <a:pPr>
              <a:defRPr/>
            </a:pPr>
            <a:endParaRPr lang="en-US"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22C3FCC7-800A-4983-AFC7-B7399F3E392C}" type="datetimeFigureOut">
              <a:rPr lang="en-US" altLang="en-US"/>
              <a:pPr>
                <a:defRPr/>
              </a:pPr>
              <a:t>9/11/2017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lgn="l">
              <a:defRPr sz="1200"/>
            </a:lvl1pPr>
          </a:lstStyle>
          <a:p>
            <a:pPr>
              <a:defRPr/>
            </a:pPr>
            <a:endParaRPr lang="en-US"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5D040FCD-2A28-49EF-8D25-88BC7A8EAD5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1"/>
          <p:cNvSpPr>
            <a:spLocks noGrp="1" noRot="1" noChangeAspect="1"/>
          </p:cNvSpPr>
          <p:nvPr>
            <p:ph type="sldImg" idx="2"/>
          </p:nvPr>
        </p:nvSpPr>
        <p:spPr bwMode="auto">
          <a:xfrm>
            <a:off x="379413" y="685800"/>
            <a:ext cx="6099175" cy="3429000"/>
          </a:xfrm>
          <a:prstGeom prst="rect">
            <a:avLst/>
          </a:prstGeom>
          <a:noFill/>
          <a:ln w="9525">
            <a:noFill/>
            <a:miter lim="800000"/>
            <a:headEnd/>
            <a:tailEnd/>
          </a:ln>
        </p:spPr>
      </p:sp>
      <p:sp>
        <p:nvSpPr>
          <p:cNvPr id="2050" name="Rectangle 2"/>
          <p:cNvSpPr>
            <a:spLocks noGrp="1"/>
          </p:cNvSpPr>
          <p:nvPr>
            <p:ph type="body" sz="quarter" idx="3"/>
          </p:nvPr>
        </p:nvSpPr>
        <p:spPr bwMode="auto">
          <a:xfrm>
            <a:off x="914400" y="4343400"/>
            <a:ext cx="50292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smtClean="0">
                <a:sym typeface="Lucida Grande" pitchFamily="-109" charset="0"/>
              </a:rPr>
              <a:t>Click to edit Master text styles</a:t>
            </a:r>
          </a:p>
          <a:p>
            <a:pPr lvl="1"/>
            <a:r>
              <a:rPr lang="en-US" noProof="0" smtClean="0">
                <a:sym typeface="Lucida Grande" pitchFamily="-109" charset="0"/>
              </a:rPr>
              <a:t>Second level</a:t>
            </a:r>
          </a:p>
          <a:p>
            <a:pPr lvl="2"/>
            <a:r>
              <a:rPr lang="en-US" noProof="0" smtClean="0">
                <a:sym typeface="Lucida Grande" pitchFamily="-109" charset="0"/>
              </a:rPr>
              <a:t>Third level</a:t>
            </a:r>
          </a:p>
          <a:p>
            <a:pPr lvl="3"/>
            <a:r>
              <a:rPr lang="en-US" noProof="0" smtClean="0">
                <a:sym typeface="Lucida Grande" pitchFamily="-109" charset="0"/>
              </a:rPr>
              <a:t>Fourth level</a:t>
            </a:r>
          </a:p>
          <a:p>
            <a:pPr lvl="4"/>
            <a:r>
              <a:rPr lang="en-US" noProof="0" smtClean="0">
                <a:sym typeface="Lucida Grande" pitchFamily="-109" charset="0"/>
              </a:rPr>
              <a:t>Fifth level</a:t>
            </a:r>
          </a:p>
        </p:txBody>
      </p:sp>
    </p:spTree>
  </p:cSld>
  <p:clrMap bg1="lt1" tx1="dk1" bg2="lt2" tx2="dk2" accent1="accent1" accent2="accent2" accent3="accent3" accent4="accent4" accent5="accent5" accent6="accent6" hlink="hlink" folHlink="folHlink"/>
  <p:hf hdr="0" ftr="0" dt="0"/>
  <p:notesStyle>
    <a:lvl1pPr algn="l" defTabSz="406410" rtl="0" eaLnBrk="0" fontAlgn="base" hangingPunct="0">
      <a:spcBef>
        <a:spcPct val="0"/>
      </a:spcBef>
      <a:spcAft>
        <a:spcPct val="0"/>
      </a:spcAft>
      <a:defRPr sz="1600" kern="1200">
        <a:solidFill>
          <a:srgbClr val="000000"/>
        </a:solidFill>
        <a:latin typeface="Lucida Grande" charset="0"/>
        <a:ea typeface="MS PGothic" pitchFamily="34" charset="-128"/>
        <a:cs typeface="Lucida Grande" charset="0"/>
        <a:sym typeface="Lucida Grande" charset="0"/>
      </a:defRPr>
    </a:lvl1pPr>
    <a:lvl2pPr marL="169337" algn="l" defTabSz="406410" rtl="0" eaLnBrk="0" fontAlgn="base" hangingPunct="0">
      <a:spcBef>
        <a:spcPct val="0"/>
      </a:spcBef>
      <a:spcAft>
        <a:spcPct val="0"/>
      </a:spcAft>
      <a:defRPr sz="1600" kern="1200">
        <a:solidFill>
          <a:srgbClr val="000000"/>
        </a:solidFill>
        <a:latin typeface="Lucida Grande" charset="0"/>
        <a:ea typeface="Lucida Grande" charset="0"/>
        <a:cs typeface="Lucida Grande" charset="0"/>
        <a:sym typeface="Lucida Grande" charset="0"/>
      </a:defRPr>
    </a:lvl2pPr>
    <a:lvl3pPr marL="340792" algn="l" defTabSz="406410" rtl="0" eaLnBrk="0" fontAlgn="base" hangingPunct="0">
      <a:spcBef>
        <a:spcPct val="0"/>
      </a:spcBef>
      <a:spcAft>
        <a:spcPct val="0"/>
      </a:spcAft>
      <a:defRPr sz="1600" kern="1200">
        <a:solidFill>
          <a:srgbClr val="000000"/>
        </a:solidFill>
        <a:latin typeface="Lucida Grande" charset="0"/>
        <a:ea typeface="Lucida Grande" charset="0"/>
        <a:cs typeface="Lucida Grande" charset="0"/>
        <a:sym typeface="Lucida Grande" charset="0"/>
      </a:defRPr>
    </a:lvl3pPr>
    <a:lvl4pPr marL="512246" algn="l" defTabSz="406410" rtl="0" eaLnBrk="0" fontAlgn="base" hangingPunct="0">
      <a:spcBef>
        <a:spcPct val="0"/>
      </a:spcBef>
      <a:spcAft>
        <a:spcPct val="0"/>
      </a:spcAft>
      <a:defRPr sz="1600" kern="1200">
        <a:solidFill>
          <a:srgbClr val="000000"/>
        </a:solidFill>
        <a:latin typeface="Lucida Grande" charset="0"/>
        <a:ea typeface="Lucida Grande" charset="0"/>
        <a:cs typeface="Lucida Grande" charset="0"/>
        <a:sym typeface="Lucida Grande" charset="0"/>
      </a:defRPr>
    </a:lvl4pPr>
    <a:lvl5pPr marL="683701" algn="l" defTabSz="406410" rtl="0" eaLnBrk="0" fontAlgn="base" hangingPunct="0">
      <a:spcBef>
        <a:spcPct val="0"/>
      </a:spcBef>
      <a:spcAft>
        <a:spcPct val="0"/>
      </a:spcAft>
      <a:defRPr sz="1600" kern="1200">
        <a:solidFill>
          <a:srgbClr val="000000"/>
        </a:solidFill>
        <a:latin typeface="Lucida Grande" charset="0"/>
        <a:ea typeface="Lucida Grande" charset="0"/>
        <a:cs typeface="Lucida Grande" charset="0"/>
        <a:sym typeface="Lucida Grande" charset="0"/>
      </a:defRPr>
    </a:lvl5pPr>
    <a:lvl6pPr marL="1712912" algn="l" defTabSz="342581" rtl="0" eaLnBrk="1" latinLnBrk="0" hangingPunct="1">
      <a:defRPr sz="900" kern="1200">
        <a:solidFill>
          <a:schemeClr val="tx1"/>
        </a:solidFill>
        <a:latin typeface="+mn-lt"/>
        <a:ea typeface="+mn-ea"/>
        <a:cs typeface="+mn-cs"/>
      </a:defRPr>
    </a:lvl6pPr>
    <a:lvl7pPr marL="2055494" algn="l" defTabSz="342581" rtl="0" eaLnBrk="1" latinLnBrk="0" hangingPunct="1">
      <a:defRPr sz="900" kern="1200">
        <a:solidFill>
          <a:schemeClr val="tx1"/>
        </a:solidFill>
        <a:latin typeface="+mn-lt"/>
        <a:ea typeface="+mn-ea"/>
        <a:cs typeface="+mn-cs"/>
      </a:defRPr>
    </a:lvl7pPr>
    <a:lvl8pPr marL="2398075" algn="l" defTabSz="342581" rtl="0" eaLnBrk="1" latinLnBrk="0" hangingPunct="1">
      <a:defRPr sz="900" kern="1200">
        <a:solidFill>
          <a:schemeClr val="tx1"/>
        </a:solidFill>
        <a:latin typeface="+mn-lt"/>
        <a:ea typeface="+mn-ea"/>
        <a:cs typeface="+mn-cs"/>
      </a:defRPr>
    </a:lvl8pPr>
    <a:lvl9pPr marL="2740657" algn="l" defTabSz="342581"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9413" y="685800"/>
            <a:ext cx="6099175" cy="3429000"/>
          </a:xfrm>
        </p:spPr>
      </p:sp>
      <p:sp>
        <p:nvSpPr>
          <p:cNvPr id="3" name="备注占位符 2"/>
          <p:cNvSpPr>
            <a:spLocks noGrp="1"/>
          </p:cNvSpPr>
          <p:nvPr>
            <p:ph type="body" idx="1"/>
          </p:nvPr>
        </p:nvSpPr>
        <p:spPr/>
        <p:txBody>
          <a:bodyPr>
            <a:normAutofit/>
          </a:bodyPr>
          <a:lstStyle/>
          <a:p>
            <a:pPr eaLnBrk="1" hangingPunct="1">
              <a:lnSpc>
                <a:spcPct val="100000"/>
              </a:lnSpc>
              <a:buFontTx/>
              <a:buChar char="•"/>
            </a:pPr>
            <a:r>
              <a:rPr lang="zh-CN" altLang="en-US" sz="1600" dirty="0" smtClean="0">
                <a:solidFill>
                  <a:srgbClr val="990000"/>
                </a:solidFill>
                <a:latin typeface="华文楷体" pitchFamily="2" charset="-122"/>
                <a:ea typeface="华文楷体" pitchFamily="2" charset="-122"/>
              </a:rPr>
              <a:t>立项背景及价值分析（产品诉求</a:t>
            </a:r>
            <a:r>
              <a:rPr lang="en-US" altLang="zh-CN" sz="1600" dirty="0" smtClean="0">
                <a:solidFill>
                  <a:srgbClr val="990000"/>
                </a:solidFill>
                <a:latin typeface="华文楷体" pitchFamily="2" charset="-122"/>
                <a:ea typeface="华文楷体" pitchFamily="2" charset="-122"/>
              </a:rPr>
              <a:t>-</a:t>
            </a:r>
            <a:r>
              <a:rPr lang="zh-CN" altLang="en-US" sz="1600" dirty="0" smtClean="0">
                <a:solidFill>
                  <a:srgbClr val="990000"/>
                </a:solidFill>
                <a:latin typeface="华文楷体" pitchFamily="2" charset="-122"/>
                <a:ea typeface="华文楷体" pitchFamily="2" charset="-122"/>
              </a:rPr>
              <a:t>项目应用</a:t>
            </a:r>
            <a:r>
              <a:rPr lang="en-US" altLang="zh-CN" sz="1600" dirty="0" smtClean="0">
                <a:solidFill>
                  <a:srgbClr val="990000"/>
                </a:solidFill>
                <a:latin typeface="华文楷体" pitchFamily="2" charset="-122"/>
                <a:ea typeface="华文楷体" pitchFamily="2" charset="-122"/>
              </a:rPr>
              <a:t>-</a:t>
            </a:r>
            <a:r>
              <a:rPr lang="zh-CN" altLang="en-US" sz="1600" dirty="0" smtClean="0">
                <a:solidFill>
                  <a:srgbClr val="990000"/>
                </a:solidFill>
                <a:latin typeface="华文楷体" pitchFamily="2" charset="-122"/>
                <a:ea typeface="华文楷体" pitchFamily="2" charset="-122"/>
              </a:rPr>
              <a:t>差距）</a:t>
            </a:r>
          </a:p>
          <a:p>
            <a:pPr eaLnBrk="1" hangingPunct="1">
              <a:lnSpc>
                <a:spcPct val="125000"/>
              </a:lnSpc>
              <a:buFontTx/>
              <a:buChar char="•"/>
            </a:pPr>
            <a:r>
              <a:rPr lang="zh-CN" altLang="en-US" sz="1600" dirty="0" smtClean="0">
                <a:latin typeface="华文楷体" pitchFamily="2" charset="-122"/>
                <a:ea typeface="华文楷体" pitchFamily="2" charset="-122"/>
              </a:rPr>
              <a:t>业界大数据架构（淘宝）</a:t>
            </a:r>
            <a:endParaRPr lang="en-US" altLang="zh-CN" sz="1600" dirty="0" smtClean="0">
              <a:latin typeface="华文楷体" pitchFamily="2" charset="-122"/>
              <a:ea typeface="华文楷体" pitchFamily="2" charset="-122"/>
            </a:endParaRPr>
          </a:p>
          <a:p>
            <a:pPr eaLnBrk="1" hangingPunct="1">
              <a:lnSpc>
                <a:spcPct val="125000"/>
              </a:lnSpc>
              <a:buFontTx/>
              <a:buChar char="•"/>
            </a:pPr>
            <a:r>
              <a:rPr lang="zh-CN" altLang="en-US" sz="1600" dirty="0" smtClean="0">
                <a:latin typeface="华文楷体" pitchFamily="2" charset="-122"/>
                <a:ea typeface="华文楷体" pitchFamily="2" charset="-122"/>
              </a:rPr>
              <a:t>目前架构面临的挑战</a:t>
            </a:r>
            <a:endParaRPr lang="en-US" altLang="zh-CN" sz="1600" dirty="0" smtClean="0">
              <a:latin typeface="华文楷体" pitchFamily="2" charset="-122"/>
              <a:ea typeface="华文楷体" pitchFamily="2" charset="-122"/>
            </a:endParaRPr>
          </a:p>
          <a:p>
            <a:pPr eaLnBrk="1" hangingPunct="1">
              <a:lnSpc>
                <a:spcPct val="125000"/>
              </a:lnSpc>
              <a:buFontTx/>
              <a:buChar char="•"/>
            </a:pPr>
            <a:r>
              <a:rPr lang="zh-CN" altLang="en-US" sz="1600" dirty="0" smtClean="0">
                <a:latin typeface="华文楷体" pitchFamily="2" charset="-122"/>
                <a:ea typeface="华文楷体" pitchFamily="2" charset="-122"/>
              </a:rPr>
              <a:t>未来</a:t>
            </a:r>
            <a:r>
              <a:rPr lang="en-US" altLang="zh-CN" sz="1600" dirty="0" smtClean="0">
                <a:latin typeface="华文楷体" pitchFamily="2" charset="-122"/>
                <a:ea typeface="华文楷体" pitchFamily="2" charset="-122"/>
              </a:rPr>
              <a:t>EMUI</a:t>
            </a:r>
            <a:r>
              <a:rPr lang="zh-CN" altLang="en-US" sz="1600" dirty="0" smtClean="0">
                <a:latin typeface="华文楷体" pitchFamily="2" charset="-122"/>
                <a:ea typeface="华文楷体" pitchFamily="2" charset="-122"/>
              </a:rPr>
              <a:t>大数据架构思考（目标、公司、其他产品）</a:t>
            </a:r>
            <a:endParaRPr lang="en-US" altLang="zh-CN" sz="1600" dirty="0" smtClean="0">
              <a:latin typeface="华文楷体" pitchFamily="2" charset="-122"/>
              <a:ea typeface="华文楷体" pitchFamily="2" charset="-122"/>
            </a:endParaRPr>
          </a:p>
          <a:p>
            <a:pPr eaLnBrk="1" hangingPunct="1">
              <a:lnSpc>
                <a:spcPct val="125000"/>
              </a:lnSpc>
              <a:buFontTx/>
              <a:buChar char="•"/>
            </a:pPr>
            <a:r>
              <a:rPr lang="zh-CN" altLang="en-US" sz="1600" dirty="0" smtClean="0">
                <a:latin typeface="华文楷体" pitchFamily="2" charset="-122"/>
                <a:ea typeface="华文楷体" pitchFamily="2" charset="-122"/>
              </a:rPr>
              <a:t>其他产品借鉴及初步方案介绍</a:t>
            </a:r>
            <a:endParaRPr lang="en-US" altLang="zh-CN" sz="1600" dirty="0" smtClean="0">
              <a:latin typeface="华文楷体" pitchFamily="2" charset="-122"/>
              <a:ea typeface="华文楷体" pitchFamily="2" charset="-122"/>
            </a:endParaRPr>
          </a:p>
          <a:p>
            <a:pPr eaLnBrk="1" hangingPunct="1">
              <a:lnSpc>
                <a:spcPct val="125000"/>
              </a:lnSpc>
              <a:buFontTx/>
              <a:buChar char="•"/>
            </a:pPr>
            <a:r>
              <a:rPr lang="zh-CN" altLang="en-US" sz="1600" dirty="0" smtClean="0">
                <a:latin typeface="华文楷体" pitchFamily="2" charset="-122"/>
                <a:ea typeface="华文楷体" pitchFamily="2" charset="-122"/>
              </a:rPr>
              <a:t>项目计划和执行策略</a:t>
            </a:r>
            <a:endParaRPr lang="en-US" altLang="zh-CN" sz="1600" dirty="0" smtClean="0">
              <a:latin typeface="华文楷体" pitchFamily="2" charset="-122"/>
              <a:ea typeface="华文楷体" pitchFamily="2" charset="-122"/>
            </a:endParaRPr>
          </a:p>
          <a:p>
            <a:pPr eaLnBrk="1" hangingPunct="1">
              <a:lnSpc>
                <a:spcPct val="125000"/>
              </a:lnSpc>
              <a:buFontTx/>
              <a:buChar char="•"/>
            </a:pPr>
            <a:r>
              <a:rPr lang="zh-CN" altLang="en-US" sz="1600" dirty="0" smtClean="0">
                <a:latin typeface="华文楷体" pitchFamily="2" charset="-122"/>
                <a:ea typeface="华文楷体" pitchFamily="2" charset="-122"/>
              </a:rPr>
              <a:t>立项决策建议</a:t>
            </a:r>
          </a:p>
          <a:p>
            <a:pPr rtl="0" eaLnBrk="1" fontAlgn="ctr" latinLnBrk="0" hangingPunct="1"/>
            <a:endParaRPr lang="en-US" altLang="zh-CN" sz="1600" b="0" i="0" u="none" strike="noStrike" kern="1200" dirty="0" smtClean="0">
              <a:solidFill>
                <a:srgbClr val="000000"/>
              </a:solidFill>
              <a:latin typeface="Lucida Grande" charset="0"/>
              <a:ea typeface="MS PGothic" pitchFamily="34" charset="-128"/>
              <a:cs typeface="Lucida Grande" charset="0"/>
              <a:sym typeface="Lucida Grande" charset="0"/>
            </a:endParaRPr>
          </a:p>
          <a:p>
            <a:pPr rtl="0" eaLnBrk="1" fontAlgn="ctr" latinLnBrk="0" hangingPunct="1"/>
            <a:endParaRPr lang="en-US" altLang="zh-CN" sz="1600" b="0" i="0" u="none" strike="noStrike" kern="1200" dirty="0" smtClean="0">
              <a:solidFill>
                <a:srgbClr val="000000"/>
              </a:solidFill>
              <a:latin typeface="Lucida Grande" charset="0"/>
              <a:ea typeface="MS PGothic" pitchFamily="34" charset="-128"/>
              <a:cs typeface="Lucida Grande" charset="0"/>
              <a:sym typeface="Lucida Grande" charset="0"/>
            </a:endParaRPr>
          </a:p>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a:p>
            <a:endParaRPr lang="en-US" altLang="zh-CN" dirty="0" smtClean="0"/>
          </a:p>
          <a:p>
            <a:endParaRPr lang="en-US" altLang="zh-CN" dirty="0" smtClean="0"/>
          </a:p>
          <a:p>
            <a:endParaRPr lang="en-US" altLang="zh-CN" dirty="0" smtClean="0"/>
          </a:p>
          <a:p>
            <a:r>
              <a:rPr lang="zh-CN" altLang="en-US" dirty="0" smtClean="0"/>
              <a:t>中国区：</a:t>
            </a:r>
            <a:r>
              <a:rPr lang="en-US" altLang="zh-CN" dirty="0" smtClean="0"/>
              <a:t>12</a:t>
            </a:r>
            <a:r>
              <a:rPr lang="zh-CN" altLang="en-US" dirty="0" smtClean="0"/>
              <a:t>月</a:t>
            </a:r>
            <a:r>
              <a:rPr lang="en-US" altLang="zh-CN" dirty="0" smtClean="0"/>
              <a:t>3</a:t>
            </a:r>
            <a:r>
              <a:rPr lang="zh-CN" altLang="en-US" dirty="0" smtClean="0"/>
              <a:t>日 要求</a:t>
            </a:r>
            <a:r>
              <a:rPr lang="en-US" altLang="zh-CN" dirty="0" smtClean="0"/>
              <a:t>6</a:t>
            </a:r>
            <a:r>
              <a:rPr lang="zh-CN" altLang="en-US" dirty="0" smtClean="0"/>
              <a:t>点出来，直到</a:t>
            </a:r>
            <a:r>
              <a:rPr lang="en-US" altLang="zh-CN" dirty="0" smtClean="0"/>
              <a:t>10</a:t>
            </a:r>
            <a:r>
              <a:rPr lang="zh-CN" altLang="en-US" dirty="0" smtClean="0"/>
              <a:t>点钟还没出来</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zh-CN" altLang="en-US" dirty="0" smtClean="0"/>
              <a:t>关键报表：游戏</a:t>
            </a:r>
            <a:r>
              <a:rPr lang="en-US" altLang="zh-CN" dirty="0" smtClean="0"/>
              <a:t>2</a:t>
            </a:r>
            <a:r>
              <a:rPr lang="zh-CN" altLang="en-US" dirty="0" smtClean="0"/>
              <a:t>张 应用市场</a:t>
            </a:r>
            <a:r>
              <a:rPr lang="en-US" altLang="zh-CN" dirty="0" smtClean="0"/>
              <a:t>2</a:t>
            </a:r>
            <a:r>
              <a:rPr lang="zh-CN" altLang="en-US" dirty="0" smtClean="0"/>
              <a:t>张、支付</a:t>
            </a:r>
            <a:r>
              <a:rPr lang="en-US" altLang="zh-CN" dirty="0" smtClean="0"/>
              <a:t>2</a:t>
            </a:r>
            <a:r>
              <a:rPr lang="zh-CN" altLang="en-US" dirty="0" smtClean="0"/>
              <a:t>张、</a:t>
            </a:r>
            <a:r>
              <a:rPr lang="en-US" altLang="zh-CN" dirty="0" smtClean="0"/>
              <a:t>VMALL 1</a:t>
            </a:r>
            <a:r>
              <a:rPr lang="zh-CN" altLang="en-US" dirty="0" smtClean="0"/>
              <a:t>张</a:t>
            </a:r>
            <a:r>
              <a:rPr lang="en-US" altLang="zh-CN" dirty="0" smtClean="0"/>
              <a:t>-----</a:t>
            </a:r>
            <a:r>
              <a:rPr lang="zh-CN" altLang="en-US" dirty="0" smtClean="0"/>
              <a:t>依赖</a:t>
            </a:r>
            <a:r>
              <a:rPr lang="en-US" altLang="zh-CN" dirty="0" smtClean="0"/>
              <a:t>200</a:t>
            </a:r>
            <a:r>
              <a:rPr lang="zh-CN" altLang="en-US" dirty="0" smtClean="0"/>
              <a:t>个任务，优先级全部调整为</a:t>
            </a:r>
            <a:r>
              <a:rPr lang="en-US" altLang="zh-CN" dirty="0" smtClean="0"/>
              <a:t>1</a:t>
            </a:r>
          </a:p>
          <a:p>
            <a:endParaRPr lang="en-US" altLang="zh-CN" dirty="0" smtClean="0"/>
          </a:p>
          <a:p>
            <a:r>
              <a:rPr lang="en-US" altLang="zh-CN" dirty="0" smtClean="0"/>
              <a:t>ODS</a:t>
            </a:r>
            <a:r>
              <a:rPr lang="zh-CN" altLang="en-US" dirty="0" smtClean="0"/>
              <a:t>入库不占</a:t>
            </a:r>
            <a:r>
              <a:rPr lang="en-US" altLang="zh-CN" dirty="0" smtClean="0"/>
              <a:t>TCC</a:t>
            </a:r>
            <a:r>
              <a:rPr lang="zh-CN" altLang="en-US" dirty="0" smtClean="0"/>
              <a:t>队列</a:t>
            </a:r>
            <a:r>
              <a:rPr lang="en-US" altLang="zh-CN" dirty="0" smtClean="0"/>
              <a:t>(</a:t>
            </a:r>
            <a:r>
              <a:rPr lang="zh-CN" altLang="en-US" dirty="0" smtClean="0"/>
              <a:t>以前版本</a:t>
            </a:r>
            <a:r>
              <a:rPr lang="en-US" altLang="zh-CN" dirty="0" smtClean="0"/>
              <a:t>)</a:t>
            </a:r>
            <a:r>
              <a:rPr lang="zh-CN" altLang="en-US" dirty="0" smtClean="0"/>
              <a:t>，</a:t>
            </a:r>
            <a:r>
              <a:rPr lang="en-US" altLang="zh-CN" dirty="0" smtClean="0"/>
              <a:t>ODS</a:t>
            </a:r>
            <a:r>
              <a:rPr lang="zh-CN" altLang="en-US" dirty="0" smtClean="0"/>
              <a:t>入库占</a:t>
            </a:r>
            <a:r>
              <a:rPr lang="en-US" altLang="zh-CN" dirty="0" smtClean="0"/>
              <a:t>TCC</a:t>
            </a:r>
            <a:r>
              <a:rPr lang="zh-CN" altLang="en-US" dirty="0" smtClean="0"/>
              <a:t>队列（现状版本）；占连接数，</a:t>
            </a:r>
            <a:r>
              <a:rPr lang="en-US" altLang="zh-CN" dirty="0" smtClean="0"/>
              <a:t>IO</a:t>
            </a:r>
            <a:r>
              <a:rPr lang="zh-CN" altLang="en-US" dirty="0" smtClean="0"/>
              <a:t>资源，，正常时优先级</a:t>
            </a:r>
            <a:r>
              <a:rPr lang="en-US" altLang="zh-CN" dirty="0" smtClean="0"/>
              <a:t>2</a:t>
            </a:r>
            <a:r>
              <a:rPr lang="zh-CN" altLang="en-US" dirty="0" smtClean="0"/>
              <a:t>，任务还是很多，</a:t>
            </a:r>
            <a:endParaRPr lang="en-US" altLang="zh-CN" dirty="0" smtClean="0"/>
          </a:p>
          <a:p>
            <a:endParaRPr lang="en-US" altLang="zh-CN" dirty="0" smtClean="0"/>
          </a:p>
          <a:p>
            <a:r>
              <a:rPr lang="en-US" altLang="zh-CN" dirty="0" smtClean="0"/>
              <a:t>ODS</a:t>
            </a:r>
            <a:r>
              <a:rPr lang="zh-CN" altLang="en-US" dirty="0" smtClean="0"/>
              <a:t>任务之间，没有区分优先级</a:t>
            </a:r>
            <a:endParaRPr lang="en-US" altLang="zh-CN" dirty="0" smtClean="0"/>
          </a:p>
          <a:p>
            <a:endParaRPr lang="en-US" altLang="zh-CN" dirty="0" smtClean="0"/>
          </a:p>
          <a:p>
            <a:endParaRPr lang="en-US" altLang="zh-CN" dirty="0" smtClean="0"/>
          </a:p>
          <a:p>
            <a:r>
              <a:rPr lang="zh-CN" altLang="en-US" dirty="0" smtClean="0"/>
              <a:t>权重为</a:t>
            </a:r>
            <a:r>
              <a:rPr lang="en-US" altLang="zh-CN" dirty="0" smtClean="0"/>
              <a:t>0</a:t>
            </a:r>
            <a:r>
              <a:rPr lang="zh-CN" altLang="en-US" dirty="0" smtClean="0"/>
              <a:t>，不占</a:t>
            </a:r>
            <a:r>
              <a:rPr lang="en-US" altLang="zh-CN" dirty="0" smtClean="0"/>
              <a:t>TCC</a:t>
            </a:r>
            <a:r>
              <a:rPr lang="zh-CN" altLang="en-US" dirty="0" smtClean="0"/>
              <a:t>队列</a:t>
            </a:r>
            <a:endParaRPr lang="en-US" altLang="zh-CN" dirty="0" smtClean="0"/>
          </a:p>
          <a:p>
            <a:endParaRPr lang="en-US" altLang="zh-CN" dirty="0" smtClean="0"/>
          </a:p>
          <a:p>
            <a:r>
              <a:rPr lang="zh-CN" altLang="en-US" dirty="0" smtClean="0"/>
              <a:t>每条之前：因为任务优先级不够高，调度不上，等等在</a:t>
            </a:r>
            <a:r>
              <a:rPr lang="en-US" altLang="zh-CN" dirty="0" smtClean="0"/>
              <a:t>TCC</a:t>
            </a:r>
            <a:r>
              <a:rPr lang="zh-CN" altLang="en-US" dirty="0" smtClean="0"/>
              <a:t>队列，运行不了</a:t>
            </a:r>
            <a:endParaRPr lang="en-US" altLang="zh-CN" dirty="0" smtClean="0"/>
          </a:p>
          <a:p>
            <a:endParaRPr lang="en-US" altLang="zh-CN" dirty="0" smtClean="0"/>
          </a:p>
          <a:p>
            <a:endParaRPr lang="en-US" altLang="zh-CN" dirty="0" smtClean="0"/>
          </a:p>
          <a:p>
            <a:r>
              <a:rPr lang="en-US" altLang="zh-CN" dirty="0" smtClean="0"/>
              <a:t>ODS</a:t>
            </a:r>
            <a:r>
              <a:rPr lang="zh-CN" altLang="en-US" dirty="0" smtClean="0"/>
              <a:t>算出运行队列</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zh-CN" altLang="en-US" dirty="0" smtClean="0"/>
              <a:t>关键报表：游戏</a:t>
            </a:r>
            <a:r>
              <a:rPr lang="en-US" altLang="zh-CN" dirty="0" smtClean="0"/>
              <a:t>2</a:t>
            </a:r>
            <a:r>
              <a:rPr lang="zh-CN" altLang="en-US" dirty="0" smtClean="0"/>
              <a:t>张 应用市场</a:t>
            </a:r>
            <a:r>
              <a:rPr lang="en-US" altLang="zh-CN" dirty="0" smtClean="0"/>
              <a:t>2</a:t>
            </a:r>
            <a:r>
              <a:rPr lang="zh-CN" altLang="en-US" dirty="0" smtClean="0"/>
              <a:t>张、支付</a:t>
            </a:r>
            <a:r>
              <a:rPr lang="en-US" altLang="zh-CN" dirty="0" smtClean="0"/>
              <a:t>2</a:t>
            </a:r>
            <a:r>
              <a:rPr lang="zh-CN" altLang="en-US" dirty="0" smtClean="0"/>
              <a:t>张、</a:t>
            </a:r>
            <a:r>
              <a:rPr lang="en-US" altLang="zh-CN" dirty="0" smtClean="0"/>
              <a:t>VMALL 1</a:t>
            </a:r>
            <a:r>
              <a:rPr lang="zh-CN" altLang="en-US" dirty="0" smtClean="0"/>
              <a:t>张</a:t>
            </a:r>
            <a:r>
              <a:rPr lang="en-US" altLang="zh-CN" dirty="0" smtClean="0"/>
              <a:t>-----</a:t>
            </a:r>
            <a:r>
              <a:rPr lang="zh-CN" altLang="en-US" dirty="0" smtClean="0"/>
              <a:t>依赖</a:t>
            </a:r>
            <a:r>
              <a:rPr lang="en-US" altLang="zh-CN" dirty="0" smtClean="0"/>
              <a:t>200</a:t>
            </a:r>
            <a:r>
              <a:rPr lang="zh-CN" altLang="en-US" dirty="0" smtClean="0"/>
              <a:t>个任务，优先级全部调整为</a:t>
            </a:r>
            <a:r>
              <a:rPr lang="en-US" altLang="zh-CN" dirty="0" smtClean="0"/>
              <a:t>1</a:t>
            </a:r>
          </a:p>
          <a:p>
            <a:endParaRPr lang="en-US" altLang="zh-CN" dirty="0" smtClean="0"/>
          </a:p>
          <a:p>
            <a:r>
              <a:rPr lang="en-US" altLang="zh-CN" dirty="0" smtClean="0"/>
              <a:t>ODS</a:t>
            </a:r>
            <a:r>
              <a:rPr lang="zh-CN" altLang="en-US" dirty="0" smtClean="0"/>
              <a:t>入库不占</a:t>
            </a:r>
            <a:r>
              <a:rPr lang="en-US" altLang="zh-CN" dirty="0" smtClean="0"/>
              <a:t>TCC</a:t>
            </a:r>
            <a:r>
              <a:rPr lang="zh-CN" altLang="en-US" dirty="0" smtClean="0"/>
              <a:t>队列</a:t>
            </a:r>
            <a:r>
              <a:rPr lang="en-US" altLang="zh-CN" dirty="0" smtClean="0"/>
              <a:t>(</a:t>
            </a:r>
            <a:r>
              <a:rPr lang="zh-CN" altLang="en-US" dirty="0" smtClean="0"/>
              <a:t>以前版本</a:t>
            </a:r>
            <a:r>
              <a:rPr lang="en-US" altLang="zh-CN" dirty="0" smtClean="0"/>
              <a:t>)</a:t>
            </a:r>
            <a:r>
              <a:rPr lang="zh-CN" altLang="en-US" dirty="0" smtClean="0"/>
              <a:t>，</a:t>
            </a:r>
            <a:r>
              <a:rPr lang="en-US" altLang="zh-CN" dirty="0" smtClean="0"/>
              <a:t>ODS</a:t>
            </a:r>
            <a:r>
              <a:rPr lang="zh-CN" altLang="en-US" dirty="0" smtClean="0"/>
              <a:t>入库占</a:t>
            </a:r>
            <a:r>
              <a:rPr lang="en-US" altLang="zh-CN" dirty="0" smtClean="0"/>
              <a:t>TCC</a:t>
            </a:r>
            <a:r>
              <a:rPr lang="zh-CN" altLang="en-US" dirty="0" smtClean="0"/>
              <a:t>队列（现状版本）；占连接数，</a:t>
            </a:r>
            <a:r>
              <a:rPr lang="en-US" altLang="zh-CN" dirty="0" smtClean="0"/>
              <a:t>IO</a:t>
            </a:r>
            <a:r>
              <a:rPr lang="zh-CN" altLang="en-US" dirty="0" smtClean="0"/>
              <a:t>资源，，正常时优先级</a:t>
            </a:r>
            <a:r>
              <a:rPr lang="en-US" altLang="zh-CN" dirty="0" smtClean="0"/>
              <a:t>2</a:t>
            </a:r>
            <a:r>
              <a:rPr lang="zh-CN" altLang="en-US" dirty="0" smtClean="0"/>
              <a:t>，任务还是很多，</a:t>
            </a:r>
            <a:endParaRPr lang="en-US" altLang="zh-CN" dirty="0" smtClean="0"/>
          </a:p>
          <a:p>
            <a:endParaRPr lang="en-US" altLang="zh-CN" dirty="0" smtClean="0"/>
          </a:p>
          <a:p>
            <a:r>
              <a:rPr lang="en-US" altLang="zh-CN" dirty="0" smtClean="0"/>
              <a:t>ODS</a:t>
            </a:r>
            <a:r>
              <a:rPr lang="zh-CN" altLang="en-US" dirty="0" smtClean="0"/>
              <a:t>任务之间，没有区分优先级</a:t>
            </a:r>
            <a:endParaRPr lang="en-US" altLang="zh-CN" dirty="0" smtClean="0"/>
          </a:p>
          <a:p>
            <a:endParaRPr lang="en-US" altLang="zh-CN" dirty="0" smtClean="0"/>
          </a:p>
          <a:p>
            <a:endParaRPr lang="en-US" altLang="zh-CN" dirty="0" smtClean="0"/>
          </a:p>
          <a:p>
            <a:r>
              <a:rPr lang="zh-CN" altLang="en-US" dirty="0" smtClean="0"/>
              <a:t>权重为</a:t>
            </a:r>
            <a:r>
              <a:rPr lang="en-US" altLang="zh-CN" dirty="0" smtClean="0"/>
              <a:t>0</a:t>
            </a:r>
            <a:r>
              <a:rPr lang="zh-CN" altLang="en-US" dirty="0" smtClean="0"/>
              <a:t>，不占</a:t>
            </a:r>
            <a:r>
              <a:rPr lang="en-US" altLang="zh-CN" dirty="0" smtClean="0"/>
              <a:t>TCC</a:t>
            </a:r>
            <a:r>
              <a:rPr lang="zh-CN" altLang="en-US" dirty="0" smtClean="0"/>
              <a:t>队列</a:t>
            </a:r>
            <a:endParaRPr lang="en-US" altLang="zh-CN" dirty="0" smtClean="0"/>
          </a:p>
          <a:p>
            <a:endParaRPr lang="en-US" altLang="zh-CN" dirty="0" smtClean="0"/>
          </a:p>
          <a:p>
            <a:r>
              <a:rPr lang="zh-CN" altLang="en-US" dirty="0" smtClean="0"/>
              <a:t>每条之前：因为任务优先级不够高，调度不上，等等在</a:t>
            </a:r>
            <a:r>
              <a:rPr lang="en-US" altLang="zh-CN" dirty="0" smtClean="0"/>
              <a:t>TCC</a:t>
            </a:r>
            <a:r>
              <a:rPr lang="zh-CN" altLang="en-US" dirty="0" smtClean="0"/>
              <a:t>队列，运行不了</a:t>
            </a:r>
            <a:endParaRPr lang="en-US" altLang="zh-CN" dirty="0" smtClean="0"/>
          </a:p>
          <a:p>
            <a:endParaRPr lang="en-US" altLang="zh-CN" dirty="0" smtClean="0"/>
          </a:p>
          <a:p>
            <a:endParaRPr lang="en-US" altLang="zh-CN" dirty="0" smtClean="0"/>
          </a:p>
          <a:p>
            <a:r>
              <a:rPr lang="en-US" altLang="zh-CN" dirty="0" smtClean="0"/>
              <a:t>ODS</a:t>
            </a:r>
            <a:r>
              <a:rPr lang="zh-CN" altLang="en-US" dirty="0" smtClean="0"/>
              <a:t>算出运行队列</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a:t>
            </a:r>
            <a:r>
              <a:rPr lang="zh-CN" altLang="en-US" dirty="0" smtClean="0"/>
              <a:t>、带宽和</a:t>
            </a:r>
            <a:r>
              <a:rPr lang="en-US" altLang="zh-CN" dirty="0" smtClean="0"/>
              <a:t>CPU</a:t>
            </a:r>
            <a:r>
              <a:rPr lang="zh-CN" altLang="en-US" dirty="0" smtClean="0"/>
              <a:t>占用率的影响；</a:t>
            </a:r>
            <a:endParaRPr lang="en-US" altLang="zh-CN" dirty="0" smtClean="0"/>
          </a:p>
          <a:p>
            <a:r>
              <a:rPr lang="en-US" altLang="zh-CN" dirty="0" smtClean="0"/>
              <a:t>2</a:t>
            </a:r>
            <a:r>
              <a:rPr lang="zh-CN" altLang="en-US" dirty="0" smtClean="0"/>
              <a:t>、远端传输的带宽限制；</a:t>
            </a:r>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pPr>
              <a:defRPr/>
            </a:pPr>
            <a:fld id="{50F13713-84D1-4E73-A6EE-5A44F3976F79}" type="slidenum">
              <a:rPr lang="zh-CN" altLang="en-US" smtClean="0">
                <a:solidFill>
                  <a:prstClr val="white"/>
                </a:solidFill>
              </a:rPr>
              <a:pPr>
                <a:defRPr/>
              </a:pPr>
              <a:t>11</a:t>
            </a:fld>
            <a:endParaRPr lang="en-US" altLang="zh-CN">
              <a:solidFill>
                <a:prstClr val="white"/>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600" kern="1200" dirty="0" smtClean="0">
                <a:solidFill>
                  <a:srgbClr val="000000"/>
                </a:solidFill>
                <a:latin typeface="Lucida Grande" charset="0"/>
                <a:ea typeface="MS PGothic" pitchFamily="34" charset="-128"/>
                <a:cs typeface="Lucida Grande" charset="0"/>
                <a:sym typeface="Lucida Grande" charset="0"/>
              </a:rPr>
              <a:t>所有的数据源推送希望运维部管控起来，我们可以给运维部做一个报表，显示所有数据文件当天到达的大小和时间，是否有超时异常等，便于运维部管控数据源</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Share-nothing</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架构具备如下优点：</a:t>
            </a:r>
          </a:p>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l </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最易于扩展的架构。</a:t>
            </a:r>
          </a:p>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 </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为</a:t>
            </a:r>
            <a:r>
              <a:rPr lang="en-US" altLang="zh-CN" sz="1600" kern="1200" baseline="0" dirty="0" smtClean="0">
                <a:solidFill>
                  <a:srgbClr val="000000"/>
                </a:solidFill>
                <a:latin typeface="Lucida Grande" charset="0"/>
                <a:ea typeface="MS PGothic" pitchFamily="34" charset="-128"/>
                <a:cs typeface="Lucida Grande" charset="0"/>
                <a:sym typeface="Lucida Grande" charset="0"/>
              </a:rPr>
              <a:t>BI</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和数据分析的高并发、大数据量计算提供按需扩展的能力。</a:t>
            </a:r>
          </a:p>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 </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自动化的并行处理机制。</a:t>
            </a:r>
          </a:p>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l </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内部处理自动化并行，无需人工分区或优化。</a:t>
            </a:r>
          </a:p>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 </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数据加载和访问方式与一般数据库相同。</a:t>
            </a:r>
          </a:p>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 </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数据分布在所有的并行节点上。</a:t>
            </a:r>
          </a:p>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 </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每个节点只处理其中一部分数据。</a:t>
            </a:r>
          </a:p>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l </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最优化的</a:t>
            </a:r>
            <a:r>
              <a:rPr lang="en-US" altLang="zh-CN" sz="1600" kern="1200" baseline="0" dirty="0" smtClean="0">
                <a:solidFill>
                  <a:srgbClr val="000000"/>
                </a:solidFill>
                <a:latin typeface="Lucida Grande" charset="0"/>
                <a:ea typeface="MS PGothic" pitchFamily="34" charset="-128"/>
                <a:cs typeface="Lucida Grande" charset="0"/>
                <a:sym typeface="Lucida Grande" charset="0"/>
              </a:rPr>
              <a:t>I/O</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处理。</a:t>
            </a:r>
          </a:p>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 </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所有的节点同时进行并行处理。</a:t>
            </a:r>
          </a:p>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 </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节点之间完全无共享，无</a:t>
            </a:r>
            <a:r>
              <a:rPr lang="en-US" altLang="zh-CN" sz="1600" kern="1200" baseline="0" dirty="0" smtClean="0">
                <a:solidFill>
                  <a:srgbClr val="000000"/>
                </a:solidFill>
                <a:latin typeface="Lucida Grande" charset="0"/>
                <a:ea typeface="MS PGothic" pitchFamily="34" charset="-128"/>
                <a:cs typeface="Lucida Grande" charset="0"/>
                <a:sym typeface="Lucida Grande" charset="0"/>
              </a:rPr>
              <a:t>I/O</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冲突。</a:t>
            </a:r>
          </a:p>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l </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增加节点实现线性扩展：增加节点可线性增加存储、查询和加载性能。</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600" dirty="0" smtClean="0">
                <a:solidFill>
                  <a:srgbClr val="FF0000"/>
                </a:solidFill>
              </a:rPr>
              <a:t>，一年延迟</a:t>
            </a:r>
            <a:r>
              <a:rPr lang="en-US" altLang="zh-CN" sz="1600" dirty="0" smtClean="0">
                <a:solidFill>
                  <a:srgbClr val="FF0000"/>
                </a:solidFill>
              </a:rPr>
              <a:t>3</a:t>
            </a:r>
            <a:r>
              <a:rPr lang="zh-CN" altLang="en-US" sz="1600" dirty="0" smtClean="0">
                <a:solidFill>
                  <a:srgbClr val="FF0000"/>
                </a:solidFill>
              </a:rPr>
              <a:t>次</a:t>
            </a:r>
            <a:r>
              <a:rPr lang="zh-CN" altLang="en-US" sz="1600" dirty="0" smtClean="0"/>
              <a:t>，每次报表输出延迟</a:t>
            </a:r>
            <a:r>
              <a:rPr lang="zh-CN" altLang="en-US" sz="1600" dirty="0" smtClean="0">
                <a:solidFill>
                  <a:srgbClr val="FF0000"/>
                </a:solidFill>
              </a:rPr>
              <a:t>不超</a:t>
            </a:r>
            <a:r>
              <a:rPr lang="en-US" altLang="zh-CN" sz="1600" dirty="0" smtClean="0">
                <a:solidFill>
                  <a:srgbClr val="FF0000"/>
                </a:solidFill>
              </a:rPr>
              <a:t>4</a:t>
            </a:r>
            <a:r>
              <a:rPr lang="zh-CN" altLang="en-US" sz="1600" dirty="0" smtClean="0">
                <a:solidFill>
                  <a:srgbClr val="FF0000"/>
                </a:solidFill>
              </a:rPr>
              <a:t>小时</a:t>
            </a:r>
            <a:r>
              <a:rPr lang="zh-CN" altLang="en-US" sz="1600" dirty="0" smtClean="0"/>
              <a:t>（半天内解决）</a:t>
            </a:r>
            <a:r>
              <a:rPr lang="en-US" altLang="zh-CN" sz="1600" dirty="0" smtClean="0"/>
              <a:t>;</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16.xml"/><Relationship Id="rId4"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2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6.xml"/><Relationship Id="rId4"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 y="1844825"/>
            <a:ext cx="12198349" cy="3096344"/>
          </a:xfrm>
          <a:ln w="3175">
            <a:solidFill>
              <a:schemeClr val="bg1"/>
            </a:solidFill>
          </a:ln>
        </p:spPr>
        <p:style>
          <a:lnRef idx="1">
            <a:schemeClr val="accent1"/>
          </a:lnRef>
          <a:fillRef idx="2">
            <a:schemeClr val="accent1"/>
          </a:fillRef>
          <a:effectRef idx="1">
            <a:schemeClr val="accent1"/>
          </a:effectRef>
          <a:fontRef idx="none"/>
        </p:style>
        <p:txBody>
          <a:bodyPr/>
          <a:lstStyle>
            <a:lvl1pPr>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872510" y="4221089"/>
            <a:ext cx="8538846" cy="694928"/>
          </a:xfrm>
        </p:spPr>
        <p:txBody>
          <a:bodyPr>
            <a:normAutofit/>
          </a:bodyPr>
          <a:lstStyle>
            <a:lvl1pPr marL="0" indent="0" algn="ctr">
              <a:buNone/>
              <a:defRPr sz="2700">
                <a:solidFill>
                  <a:schemeClr val="tx1">
                    <a:tint val="75000"/>
                  </a:schemeClr>
                </a:solidFill>
                <a:latin typeface="微软雅黑" pitchFamily="34" charset="-122"/>
                <a:ea typeface="微软雅黑" pitchFamily="34" charset="-122"/>
              </a:defRPr>
            </a:lvl1pPr>
            <a:lvl2pPr marL="512019" indent="0" algn="ctr">
              <a:buNone/>
              <a:defRPr>
                <a:solidFill>
                  <a:schemeClr val="tx1">
                    <a:tint val="75000"/>
                  </a:schemeClr>
                </a:solidFill>
              </a:defRPr>
            </a:lvl2pPr>
            <a:lvl3pPr marL="1024037" indent="0" algn="ctr">
              <a:buNone/>
              <a:defRPr>
                <a:solidFill>
                  <a:schemeClr val="tx1">
                    <a:tint val="75000"/>
                  </a:schemeClr>
                </a:solidFill>
              </a:defRPr>
            </a:lvl3pPr>
            <a:lvl4pPr marL="1536055" indent="0" algn="ctr">
              <a:buNone/>
              <a:defRPr>
                <a:solidFill>
                  <a:schemeClr val="tx1">
                    <a:tint val="75000"/>
                  </a:schemeClr>
                </a:solidFill>
              </a:defRPr>
            </a:lvl4pPr>
            <a:lvl5pPr marL="2048074" indent="0" algn="ctr">
              <a:buNone/>
              <a:defRPr>
                <a:solidFill>
                  <a:schemeClr val="tx1">
                    <a:tint val="75000"/>
                  </a:schemeClr>
                </a:solidFill>
              </a:defRPr>
            </a:lvl5pPr>
            <a:lvl6pPr marL="2560092" indent="0" algn="ctr">
              <a:buNone/>
              <a:defRPr>
                <a:solidFill>
                  <a:schemeClr val="tx1">
                    <a:tint val="75000"/>
                  </a:schemeClr>
                </a:solidFill>
              </a:defRPr>
            </a:lvl6pPr>
            <a:lvl7pPr marL="3072111" indent="0" algn="ctr">
              <a:buNone/>
              <a:defRPr>
                <a:solidFill>
                  <a:schemeClr val="tx1">
                    <a:tint val="75000"/>
                  </a:schemeClr>
                </a:solidFill>
              </a:defRPr>
            </a:lvl7pPr>
            <a:lvl8pPr marL="3584129" indent="0" algn="ctr">
              <a:buNone/>
              <a:defRPr>
                <a:solidFill>
                  <a:schemeClr val="tx1">
                    <a:tint val="75000"/>
                  </a:schemeClr>
                </a:solidFill>
              </a:defRPr>
            </a:lvl8pPr>
            <a:lvl9pPr marL="4096147"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extLst>
      <p:ext uri="{BB962C8B-B14F-4D97-AF65-F5344CB8AC3E}">
        <p14:creationId xmlns="" xmlns:p14="http://schemas.microsoft.com/office/powerpoint/2010/main" val="19852612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64BA9575-9202-4270-8529-9A3A47422DAA}"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303" y="0"/>
            <a:ext cx="2689371" cy="612593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9314" y="0"/>
            <a:ext cx="7895718" cy="61259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03F52622-4D71-4CCF-85B6-00E01675A229}"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318" y="1021899"/>
            <a:ext cx="10759300" cy="5104039"/>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7274730-2480-4E05-B49B-25BED4016C7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249E68A-6E16-49E9-9F3E-04E29A59CD44}"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5166" y="1021956"/>
            <a:ext cx="5293452" cy="24860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5166" y="3638550"/>
            <a:ext cx="5293452" cy="24873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0556695-BDEC-4545-A969-4C9A029CDDD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81290" y="44624"/>
            <a:ext cx="10978832" cy="562074"/>
          </a:xfrm>
        </p:spPr>
        <p:txBody>
          <a:bodyPr/>
          <a:lstStyle>
            <a:lvl1pPr>
              <a:defRPr sz="2000"/>
            </a:lvl1pPr>
          </a:lstStyle>
          <a:p>
            <a:endParaRPr lang="en-US" dirty="0"/>
          </a:p>
        </p:txBody>
      </p:sp>
      <p:sp>
        <p:nvSpPr>
          <p:cNvPr id="3" name="Content Placeholder 2"/>
          <p:cNvSpPr>
            <a:spLocks noGrp="1"/>
          </p:cNvSpPr>
          <p:nvPr>
            <p:ph idx="1"/>
          </p:nvPr>
        </p:nvSpPr>
        <p:spPr>
          <a:xfrm>
            <a:off x="781290" y="764707"/>
            <a:ext cx="10978832" cy="536147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46" name="图片 45" descr="psds17972.jpg"/>
          <p:cNvPicPr>
            <a:picLocks noChangeAspect="1"/>
          </p:cNvPicPr>
          <p:nvPr userDrawn="1"/>
        </p:nvPicPr>
        <p:blipFill>
          <a:blip r:embed="rId2" cstate="screen"/>
          <a:srcRect/>
          <a:stretch>
            <a:fillRect/>
          </a:stretch>
        </p:blipFill>
        <p:spPr>
          <a:xfrm>
            <a:off x="48" y="980728"/>
            <a:ext cx="10133723" cy="3888432"/>
          </a:xfrm>
          <a:prstGeom prst="rect">
            <a:avLst/>
          </a:prstGeom>
        </p:spPr>
      </p:pic>
      <p:pic>
        <p:nvPicPr>
          <p:cNvPr id="44041" name="Picture 9" descr="Logo"/>
          <p:cNvPicPr preferRelativeResize="0">
            <a:picLocks noChangeArrowheads="1"/>
          </p:cNvPicPr>
          <p:nvPr/>
        </p:nvPicPr>
        <p:blipFill>
          <a:blip r:embed="rId3" cstate="screen"/>
          <a:srcRect/>
          <a:stretch>
            <a:fillRect/>
          </a:stretch>
        </p:blipFill>
        <p:spPr bwMode="auto">
          <a:xfrm>
            <a:off x="10017048" y="5589601"/>
            <a:ext cx="1018648" cy="763587"/>
          </a:xfrm>
          <a:prstGeom prst="rect">
            <a:avLst/>
          </a:prstGeom>
          <a:noFill/>
          <a:ln w="9525">
            <a:noFill/>
            <a:miter lim="800000"/>
            <a:headEnd/>
            <a:tailEnd/>
          </a:ln>
        </p:spPr>
      </p:pic>
      <p:sp>
        <p:nvSpPr>
          <p:cNvPr id="44052" name="Text Box 20"/>
          <p:cNvSpPr txBox="1">
            <a:spLocks noChangeArrowheads="1"/>
          </p:cNvSpPr>
          <p:nvPr/>
        </p:nvSpPr>
        <p:spPr bwMode="auto">
          <a:xfrm>
            <a:off x="870469" y="6207125"/>
            <a:ext cx="2613253" cy="265574"/>
          </a:xfrm>
          <a:prstGeom prst="rect">
            <a:avLst/>
          </a:prstGeom>
          <a:noFill/>
          <a:ln w="9525">
            <a:noFill/>
            <a:miter lim="800000"/>
            <a:headEnd/>
            <a:tailEnd/>
          </a:ln>
        </p:spPr>
        <p:txBody>
          <a:bodyPr wrap="none" lIns="80124" tIns="40063" rIns="80124" bIns="40063">
            <a:spAutoFit/>
          </a:bodyPr>
          <a:lstStyle/>
          <a:p>
            <a:pPr algn="l" defTabSz="801688" eaLnBrk="0"/>
            <a:r>
              <a:rPr lang="en-US" altLang="zh-CN" sz="1200">
                <a:latin typeface="FrutigerNext LT Bold" pitchFamily="1" charset="0"/>
                <a:ea typeface="ＭＳ Ｐゴシック" pitchFamily="34" charset="-128"/>
              </a:rPr>
              <a:t>HUAWEI TECHNOLOGIES CO., LTD.</a:t>
            </a:r>
            <a:endParaRPr lang="en-US" altLang="zh-CN" sz="2200">
              <a:latin typeface="Arial" charset="0"/>
              <a:ea typeface="ＭＳ Ｐゴシック" pitchFamily="34" charset="-128"/>
            </a:endParaRPr>
          </a:p>
        </p:txBody>
      </p:sp>
      <p:sp>
        <p:nvSpPr>
          <p:cNvPr id="44055" name="Rectangle 23"/>
          <p:cNvSpPr>
            <a:spLocks noChangeArrowheads="1"/>
          </p:cNvSpPr>
          <p:nvPr/>
        </p:nvSpPr>
        <p:spPr bwMode="auto">
          <a:xfrm>
            <a:off x="5315650" y="6207125"/>
            <a:ext cx="1642923" cy="265536"/>
          </a:xfrm>
          <a:prstGeom prst="rect">
            <a:avLst/>
          </a:prstGeom>
          <a:noFill/>
          <a:ln w="9525" algn="ctr">
            <a:noFill/>
            <a:miter lim="800000"/>
            <a:headEnd/>
            <a:tailEnd/>
          </a:ln>
          <a:effectLst/>
        </p:spPr>
        <p:txBody>
          <a:bodyPr wrap="none" lIns="80092" tIns="40044" rIns="80092" bIns="40044">
            <a:spAutoFit/>
          </a:bodyPr>
          <a:lstStyle/>
          <a:p>
            <a:pPr algn="l" defTabSz="801688" eaLnBrk="0"/>
            <a:r>
              <a:rPr lang="en-US" altLang="zh-CN" sz="1200">
                <a:latin typeface="FrutigerNext LT Bold" pitchFamily="1" charset="0"/>
                <a:ea typeface="ＭＳ Ｐゴシック" pitchFamily="34" charset="-128"/>
              </a:rPr>
              <a:t>Huawei Confidential </a:t>
            </a:r>
          </a:p>
        </p:txBody>
      </p:sp>
      <p:sp>
        <p:nvSpPr>
          <p:cNvPr id="44057" name="Rectangle 25"/>
          <p:cNvSpPr>
            <a:spLocks noChangeArrowheads="1"/>
          </p:cNvSpPr>
          <p:nvPr/>
        </p:nvSpPr>
        <p:spPr bwMode="auto">
          <a:xfrm>
            <a:off x="9061989" y="247651"/>
            <a:ext cx="1402473" cy="296314"/>
          </a:xfrm>
          <a:prstGeom prst="rect">
            <a:avLst/>
          </a:prstGeom>
          <a:noFill/>
          <a:ln w="9525" algn="ctr">
            <a:noFill/>
            <a:miter lim="800000"/>
            <a:headEnd/>
            <a:tailEnd/>
          </a:ln>
          <a:effectLst/>
        </p:spPr>
        <p:txBody>
          <a:bodyPr wrap="none" lIns="80092" tIns="40044" rIns="80092" bIns="40044">
            <a:spAutoFit/>
          </a:bodyPr>
          <a:lstStyle/>
          <a:p>
            <a:pPr algn="l" defTabSz="801688" eaLnBrk="0"/>
            <a:r>
              <a:rPr lang="en-US" altLang="zh-CN" sz="1400" b="1">
                <a:solidFill>
                  <a:srgbClr val="666666"/>
                </a:solidFill>
                <a:latin typeface="FrutigerNext LT Regular"/>
                <a:ea typeface="ＭＳ Ｐゴシック" pitchFamily="34" charset="-128"/>
              </a:rPr>
              <a:t>Security Level:</a:t>
            </a:r>
            <a:r>
              <a:rPr lang="zh-CN" altLang="en-US" sz="1400" b="1">
                <a:solidFill>
                  <a:srgbClr val="666666"/>
                </a:solidFill>
                <a:latin typeface="FrutigerNext LT Regular"/>
                <a:ea typeface="ＭＳ Ｐゴシック" pitchFamily="34" charset="-128"/>
              </a:rPr>
              <a:t> </a:t>
            </a:r>
          </a:p>
        </p:txBody>
      </p:sp>
      <p:sp>
        <p:nvSpPr>
          <p:cNvPr id="44058" name="Rectangle 26"/>
          <p:cNvSpPr>
            <a:spLocks noGrp="1" noChangeArrowheads="1"/>
          </p:cNvSpPr>
          <p:nvPr>
            <p:ph type="dt" sz="quarter" idx="2"/>
          </p:nvPr>
        </p:nvSpPr>
        <p:spPr>
          <a:xfrm>
            <a:off x="912764" y="282580"/>
            <a:ext cx="2846282" cy="474663"/>
          </a:xfrm>
        </p:spPr>
        <p:txBody>
          <a:bodyPr lIns="80139" tIns="40069" rIns="80139" bIns="40069"/>
          <a:lstStyle>
            <a:lvl1pPr>
              <a:lnSpc>
                <a:spcPct val="100000"/>
              </a:lnSpc>
              <a:defRPr>
                <a:latin typeface="+mn-lt"/>
              </a:defRPr>
            </a:lvl1pPr>
          </a:lstStyle>
          <a:p>
            <a:fld id="{7FB9A353-FC2E-48AB-B22B-9A13FBC26675}" type="datetime1">
              <a:rPr lang="zh-CN" altLang="en-US">
                <a:solidFill>
                  <a:srgbClr val="000000"/>
                </a:solidFill>
              </a:rPr>
              <a:pPr/>
              <a:t>2017/9/11</a:t>
            </a:fld>
            <a:endParaRPr lang="en-US" altLang="zh-CN" dirty="0">
              <a:solidFill>
                <a:srgbClr val="000000"/>
              </a:solidFill>
            </a:endParaRPr>
          </a:p>
        </p:txBody>
      </p:sp>
      <p:sp>
        <p:nvSpPr>
          <p:cNvPr id="24" name="Rectangle 15"/>
          <p:cNvSpPr>
            <a:spLocks noGrp="1" noChangeArrowheads="1"/>
          </p:cNvSpPr>
          <p:nvPr>
            <p:ph type="ctrTitle" sz="quarter"/>
          </p:nvPr>
        </p:nvSpPr>
        <p:spPr>
          <a:xfrm>
            <a:off x="816904" y="1607185"/>
            <a:ext cx="7075467" cy="1666875"/>
          </a:xfrm>
        </p:spPr>
        <p:txBody>
          <a:bodyPr/>
          <a:lstStyle>
            <a:lvl1pPr>
              <a:lnSpc>
                <a:spcPct val="120000"/>
              </a:lnSpc>
              <a:defRPr sz="4300" b="1">
                <a:solidFill>
                  <a:schemeClr val="bg1"/>
                </a:solidFill>
              </a:defRPr>
            </a:lvl1pPr>
          </a:lstStyle>
          <a:p>
            <a:r>
              <a:rPr lang="zh-CN" altLang="en-US" dirty="0" smtClean="0"/>
              <a:t>单击此处编辑母版标题样式</a:t>
            </a:r>
            <a:endParaRPr lang="zh-CN" altLang="en-US" dirty="0"/>
          </a:p>
        </p:txBody>
      </p:sp>
      <p:sp>
        <p:nvSpPr>
          <p:cNvPr id="25" name="Rectangle 16"/>
          <p:cNvSpPr>
            <a:spLocks noGrp="1" noChangeArrowheads="1"/>
          </p:cNvSpPr>
          <p:nvPr>
            <p:ph type="subTitle" sz="quarter" idx="1"/>
          </p:nvPr>
        </p:nvSpPr>
        <p:spPr>
          <a:xfrm>
            <a:off x="815844" y="3067884"/>
            <a:ext cx="7077584"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dirty="0" smtClean="0"/>
              <a:t>单击此处编辑母版副标题样式</a:t>
            </a:r>
            <a:endParaRPr lang="zh-CN" altLang="en-US" dirty="0"/>
          </a:p>
        </p:txBody>
      </p:sp>
      <p:sp>
        <p:nvSpPr>
          <p:cNvPr id="47" name="矩形 46"/>
          <p:cNvSpPr/>
          <p:nvPr userDrawn="1"/>
        </p:nvSpPr>
        <p:spPr bwMode="auto">
          <a:xfrm>
            <a:off x="0" y="980728"/>
            <a:ext cx="9077056" cy="3888432"/>
          </a:xfrm>
          <a:prstGeom prst="rect">
            <a:avLst/>
          </a:prstGeom>
          <a:solidFill>
            <a:srgbClr val="002060">
              <a:alpha val="30000"/>
            </a:srgb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algn="l" defTabSz="801688" hangingPunct="1"/>
            <a:endParaRPr lang="zh-CN" altLang="en-US" sz="1400" smtClean="0">
              <a:solidFill>
                <a:srgbClr val="FFFFFF"/>
              </a:solidFill>
              <a:latin typeface="FrutigerNext LT Regular"/>
              <a:ea typeface="ＭＳ Ｐゴシック" pitchFamily="34" charset="-128"/>
            </a:endParaRPr>
          </a:p>
        </p:txBody>
      </p:sp>
      <p:sp>
        <p:nvSpPr>
          <p:cNvPr id="34" name="Text Box 22"/>
          <p:cNvSpPr txBox="1">
            <a:spLocks noChangeArrowheads="1"/>
          </p:cNvSpPr>
          <p:nvPr userDrawn="1"/>
        </p:nvSpPr>
        <p:spPr bwMode="auto">
          <a:xfrm>
            <a:off x="9669475" y="4183370"/>
            <a:ext cx="1338717" cy="265534"/>
          </a:xfrm>
          <a:prstGeom prst="rect">
            <a:avLst/>
          </a:prstGeom>
          <a:noFill/>
          <a:ln w="9525">
            <a:noFill/>
            <a:miter lim="800000"/>
            <a:headEnd/>
            <a:tailEnd/>
          </a:ln>
        </p:spPr>
        <p:txBody>
          <a:bodyPr wrap="none" lIns="80082" tIns="40043" rIns="80082" bIns="40043">
            <a:spAutoFit/>
          </a:bodyPr>
          <a:lstStyle/>
          <a:p>
            <a:pPr algn="l" defTabSz="800738" eaLnBrk="0"/>
            <a:r>
              <a:rPr lang="en-US" altLang="zh-CN" sz="1200" dirty="0">
                <a:solidFill>
                  <a:srgbClr val="FFFFFF"/>
                </a:solidFill>
                <a:latin typeface="FrutigerNext LT Regular"/>
              </a:rPr>
              <a:t>www.huawei.com</a:t>
            </a:r>
          </a:p>
        </p:txBody>
      </p:sp>
      <p:grpSp>
        <p:nvGrpSpPr>
          <p:cNvPr id="2" name="Group 76"/>
          <p:cNvGrpSpPr>
            <a:grpSpLocks/>
          </p:cNvGrpSpPr>
          <p:nvPr userDrawn="1"/>
        </p:nvGrpSpPr>
        <p:grpSpPr bwMode="auto">
          <a:xfrm>
            <a:off x="6963721" y="908940"/>
            <a:ext cx="5235125" cy="377490"/>
            <a:chOff x="2971" y="1865"/>
            <a:chExt cx="2123" cy="234"/>
          </a:xfrm>
        </p:grpSpPr>
        <p:grpSp>
          <p:nvGrpSpPr>
            <p:cNvPr id="3" name="Group 70"/>
            <p:cNvGrpSpPr>
              <a:grpSpLocks/>
            </p:cNvGrpSpPr>
            <p:nvPr/>
          </p:nvGrpSpPr>
          <p:grpSpPr bwMode="auto">
            <a:xfrm>
              <a:off x="3155" y="1865"/>
              <a:ext cx="1939" cy="234"/>
              <a:chOff x="3820" y="443"/>
              <a:chExt cx="1939" cy="234"/>
            </a:xfrm>
          </p:grpSpPr>
          <p:sp>
            <p:nvSpPr>
              <p:cNvPr id="22" name="Freeform 71"/>
              <p:cNvSpPr>
                <a:spLocks/>
              </p:cNvSpPr>
              <p:nvPr/>
            </p:nvSpPr>
            <p:spPr bwMode="auto">
              <a:xfrm>
                <a:off x="3820" y="443"/>
                <a:ext cx="1140" cy="183"/>
              </a:xfrm>
              <a:custGeom>
                <a:avLst/>
                <a:gdLst/>
                <a:ahLst/>
                <a:cxnLst>
                  <a:cxn ang="0">
                    <a:pos x="1140" y="0"/>
                  </a:cxn>
                  <a:cxn ang="0">
                    <a:pos x="660" y="0"/>
                  </a:cxn>
                  <a:cxn ang="0">
                    <a:pos x="0" y="2400"/>
                  </a:cxn>
                  <a:cxn ang="0">
                    <a:pos x="294" y="2400"/>
                  </a:cxn>
                  <a:cxn ang="0">
                    <a:pos x="1140" y="0"/>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solidFill>
              <a:ln w="9525" cap="flat" cmpd="sng">
                <a:noFill/>
                <a:prstDash val="solid"/>
                <a:round/>
                <a:headEnd type="none" w="med" len="med"/>
                <a:tailEnd type="none" w="med" len="med"/>
              </a:ln>
              <a:effectLst/>
            </p:spPr>
            <p:txBody>
              <a:bodyPr lIns="79200" tIns="39600" rIns="79200" bIns="39600">
                <a:spAutoFit/>
              </a:bodyPr>
              <a:lstStyle/>
              <a:p>
                <a:pPr algn="l" defTabSz="914400" hangingPunct="1">
                  <a:defRPr/>
                </a:pPr>
                <a:endParaRPr lang="zh-CN" altLang="en-US" sz="1400">
                  <a:solidFill>
                    <a:srgbClr val="FFFFFF"/>
                  </a:solidFill>
                  <a:latin typeface="FrutigerNext LT Regular"/>
                  <a:ea typeface="ＭＳ Ｐゴシック" pitchFamily="34" charset="-128"/>
                </a:endParaRPr>
              </a:p>
            </p:txBody>
          </p:sp>
          <p:sp>
            <p:nvSpPr>
              <p:cNvPr id="23" name="Freeform 72"/>
              <p:cNvSpPr>
                <a:spLocks noChangeAspect="1"/>
              </p:cNvSpPr>
              <p:nvPr/>
            </p:nvSpPr>
            <p:spPr bwMode="auto">
              <a:xfrm>
                <a:off x="4074" y="494"/>
                <a:ext cx="1685" cy="183"/>
              </a:xfrm>
              <a:custGeom>
                <a:avLst/>
                <a:gdLst/>
                <a:ahLst/>
                <a:cxnLst>
                  <a:cxn ang="0">
                    <a:pos x="1685" y="0"/>
                  </a:cxn>
                  <a:cxn ang="0">
                    <a:pos x="843" y="0"/>
                  </a:cxn>
                  <a:cxn ang="0">
                    <a:pos x="0" y="2398"/>
                  </a:cxn>
                  <a:cxn ang="0">
                    <a:pos x="1685" y="2398"/>
                  </a:cxn>
                  <a:cxn ang="0">
                    <a:pos x="1685" y="0"/>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solidFill>
              <a:ln w="9525" cap="flat" cmpd="sng">
                <a:noFill/>
                <a:prstDash val="lgDash"/>
                <a:round/>
                <a:headEnd type="none" w="med" len="med"/>
                <a:tailEnd type="none" w="med" len="med"/>
              </a:ln>
              <a:effectLst/>
            </p:spPr>
            <p:txBody>
              <a:bodyPr lIns="79200" tIns="39600" rIns="79200" bIns="39600">
                <a:spAutoFit/>
              </a:bodyPr>
              <a:lstStyle/>
              <a:p>
                <a:pPr algn="l" defTabSz="914400" hangingPunct="1">
                  <a:defRPr/>
                </a:pPr>
                <a:endParaRPr lang="zh-CN" altLang="en-US" sz="1400">
                  <a:solidFill>
                    <a:srgbClr val="FFFFFF"/>
                  </a:solidFill>
                  <a:latin typeface="FrutigerNext LT Regular"/>
                  <a:ea typeface="ＭＳ Ｐゴシック" pitchFamily="34" charset="-128"/>
                </a:endParaRPr>
              </a:p>
            </p:txBody>
          </p:sp>
        </p:grpSp>
        <p:sp>
          <p:nvSpPr>
            <p:cNvPr id="20" name="Freeform 73"/>
            <p:cNvSpPr>
              <a:spLocks/>
            </p:cNvSpPr>
            <p:nvPr/>
          </p:nvSpPr>
          <p:spPr bwMode="auto">
            <a:xfrm>
              <a:off x="2971" y="1910"/>
              <a:ext cx="1966" cy="183"/>
            </a:xfrm>
            <a:custGeom>
              <a:avLst/>
              <a:gdLst/>
              <a:ahLst/>
              <a:cxnLst>
                <a:cxn ang="0">
                  <a:pos x="1966" y="0"/>
                </a:cxn>
                <a:cxn ang="0">
                  <a:pos x="1776" y="2410"/>
                </a:cxn>
                <a:cxn ang="0">
                  <a:pos x="423" y="2404"/>
                </a:cxn>
                <a:cxn ang="0">
                  <a:pos x="1285" y="0"/>
                </a:cxn>
                <a:cxn ang="0">
                  <a:pos x="1966" y="0"/>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w="9525" cap="flat" cmpd="sng">
              <a:noFill/>
              <a:prstDash val="solid"/>
              <a:round/>
              <a:headEnd type="none" w="med" len="med"/>
              <a:tailEnd type="none" w="med" len="med"/>
            </a:ln>
            <a:effectLst/>
          </p:spPr>
          <p:txBody>
            <a:bodyPr lIns="79200" tIns="39600" rIns="79200" bIns="39600">
              <a:spAutoFit/>
            </a:bodyPr>
            <a:lstStyle/>
            <a:p>
              <a:pPr algn="l" defTabSz="914400" hangingPunct="1">
                <a:defRPr/>
              </a:pPr>
              <a:endParaRPr lang="zh-CN" altLang="en-US" sz="1400">
                <a:solidFill>
                  <a:srgbClr val="FFFFFF"/>
                </a:solidFill>
                <a:latin typeface="FrutigerNext LT Regular"/>
                <a:ea typeface="ＭＳ Ｐゴシック" pitchFamily="34" charset="-128"/>
              </a:endParaRPr>
            </a:p>
          </p:txBody>
        </p:sp>
        <p:sp>
          <p:nvSpPr>
            <p:cNvPr id="21" name="Freeform 74"/>
            <p:cNvSpPr>
              <a:spLocks/>
            </p:cNvSpPr>
            <p:nvPr/>
          </p:nvSpPr>
          <p:spPr bwMode="auto">
            <a:xfrm>
              <a:off x="3411" y="1910"/>
              <a:ext cx="1311" cy="183"/>
            </a:xfrm>
            <a:custGeom>
              <a:avLst/>
              <a:gdLst/>
              <a:ahLst/>
              <a:cxnLst>
                <a:cxn ang="0">
                  <a:pos x="844" y="0"/>
                </a:cxn>
                <a:cxn ang="0">
                  <a:pos x="0" y="2396"/>
                </a:cxn>
                <a:cxn ang="0">
                  <a:pos x="1309" y="2396"/>
                </a:cxn>
                <a:cxn ang="0">
                  <a:pos x="844" y="0"/>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w="9525" cap="flat" cmpd="sng">
              <a:noFill/>
              <a:prstDash val="solid"/>
              <a:round/>
              <a:headEnd type="none" w="med" len="med"/>
              <a:tailEnd type="none" w="med" len="med"/>
            </a:ln>
            <a:effectLst/>
          </p:spPr>
          <p:txBody>
            <a:bodyPr lIns="79200" tIns="39600" rIns="79200" bIns="39600">
              <a:spAutoFit/>
            </a:bodyPr>
            <a:lstStyle/>
            <a:p>
              <a:pPr algn="l" defTabSz="914400" hangingPunct="1">
                <a:defRPr/>
              </a:pPr>
              <a:endParaRPr lang="zh-CN" altLang="en-US" sz="1400">
                <a:solidFill>
                  <a:srgbClr val="FFFFFF"/>
                </a:solidFill>
                <a:latin typeface="FrutigerNext LT Regular"/>
                <a:ea typeface="ＭＳ Ｐゴシック" pitchFamily="34" charset="-128"/>
              </a:endParaRPr>
            </a:p>
          </p:txBody>
        </p:sp>
      </p:grpSp>
      <p:sp>
        <p:nvSpPr>
          <p:cNvPr id="48" name="Text Box 22"/>
          <p:cNvSpPr txBox="1">
            <a:spLocks noChangeArrowheads="1"/>
          </p:cNvSpPr>
          <p:nvPr userDrawn="1"/>
        </p:nvSpPr>
        <p:spPr bwMode="auto">
          <a:xfrm>
            <a:off x="9872787" y="4335770"/>
            <a:ext cx="1338717" cy="265534"/>
          </a:xfrm>
          <a:prstGeom prst="rect">
            <a:avLst/>
          </a:prstGeom>
          <a:noFill/>
          <a:ln w="9525">
            <a:noFill/>
            <a:miter lim="800000"/>
            <a:headEnd/>
            <a:tailEnd/>
          </a:ln>
        </p:spPr>
        <p:txBody>
          <a:bodyPr wrap="none" lIns="80082" tIns="40043" rIns="80082" bIns="40043">
            <a:spAutoFit/>
          </a:bodyPr>
          <a:lstStyle/>
          <a:p>
            <a:pPr algn="l" defTabSz="800738" eaLnBrk="0"/>
            <a:r>
              <a:rPr lang="en-US" altLang="zh-CN" sz="1200" dirty="0">
                <a:solidFill>
                  <a:srgbClr val="FFFFFF"/>
                </a:solidFill>
                <a:latin typeface="FrutigerNext LT Regular"/>
              </a:rPr>
              <a:t>www.huawei.com</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4E847ADA-9F09-4F17-B72E-AA3DE98FF23A}" type="slidenum">
              <a:rPr lang="de-DE">
                <a:solidFill>
                  <a:srgbClr val="000000"/>
                </a:solidFill>
              </a:rPr>
              <a:pPr/>
              <a:t>‹#›</a:t>
            </a:fld>
            <a:endParaRPr lang="en-GB">
              <a:solidFill>
                <a:srgbClr val="000000"/>
              </a:solidFil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7048" y="5589601"/>
            <a:ext cx="1018648"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4" y="782638"/>
            <a:ext cx="12198350" cy="3810000"/>
          </a:xfrm>
          <a:prstGeom prst="rect">
            <a:avLst/>
          </a:prstGeom>
          <a:noFill/>
          <a:ln w="9525">
            <a:noFill/>
            <a:miter lim="800000"/>
            <a:headEnd/>
            <a:tailEnd/>
          </a:ln>
        </p:spPr>
      </p:pic>
      <p:sp>
        <p:nvSpPr>
          <p:cNvPr id="6" name="Text Box 20"/>
          <p:cNvSpPr txBox="1">
            <a:spLocks noChangeArrowheads="1"/>
          </p:cNvSpPr>
          <p:nvPr/>
        </p:nvSpPr>
        <p:spPr bwMode="auto">
          <a:xfrm>
            <a:off x="870465" y="6207125"/>
            <a:ext cx="2613253" cy="265574"/>
          </a:xfrm>
          <a:prstGeom prst="rect">
            <a:avLst/>
          </a:prstGeom>
          <a:noFill/>
          <a:ln w="9525">
            <a:noFill/>
            <a:miter lim="800000"/>
            <a:headEnd/>
            <a:tailEnd/>
          </a:ln>
        </p:spPr>
        <p:txBody>
          <a:bodyPr wrap="none" lIns="80124" tIns="40063" rIns="80124" bIns="40063">
            <a:spAutoFit/>
          </a:bodyPr>
          <a:lstStyle/>
          <a:p>
            <a:pPr algn="l" defTabSz="801688" eaLnBrk="0">
              <a:defRPr/>
            </a:pPr>
            <a:r>
              <a:rPr lang="en-US" altLang="zh-CN" sz="1200">
                <a:latin typeface="FrutigerNext LT Bold" pitchFamily="1" charset="0"/>
              </a:rPr>
              <a:t>HUAWEI TECHNOLOGIES CO., LTD.</a:t>
            </a:r>
            <a:endParaRPr lang="en-US" altLang="zh-CN" sz="2200">
              <a:latin typeface="Arial" pitchFamily="34" charset="0"/>
            </a:endParaRPr>
          </a:p>
        </p:txBody>
      </p:sp>
      <p:sp>
        <p:nvSpPr>
          <p:cNvPr id="7" name="Text Box 22"/>
          <p:cNvSpPr txBox="1">
            <a:spLocks noChangeArrowheads="1"/>
          </p:cNvSpPr>
          <p:nvPr/>
        </p:nvSpPr>
        <p:spPr bwMode="auto">
          <a:xfrm>
            <a:off x="9637968" y="4094164"/>
            <a:ext cx="1338802" cy="265574"/>
          </a:xfrm>
          <a:prstGeom prst="rect">
            <a:avLst/>
          </a:prstGeom>
          <a:noFill/>
          <a:ln w="9525">
            <a:noFill/>
            <a:miter lim="800000"/>
            <a:headEnd/>
            <a:tailEnd/>
          </a:ln>
        </p:spPr>
        <p:txBody>
          <a:bodyPr wrap="none" lIns="80124" tIns="40063" rIns="80124" bIns="40063">
            <a:spAutoFit/>
          </a:bodyPr>
          <a:lstStyle/>
          <a:p>
            <a:pPr algn="l" defTabSz="801688" eaLnBrk="0">
              <a:defRPr/>
            </a:pPr>
            <a:r>
              <a:rPr lang="en-US" altLang="zh-CN" sz="1200">
                <a:solidFill>
                  <a:srgbClr val="FFFFFF"/>
                </a:solidFill>
                <a:latin typeface="FrutigerNext LT Regular" pitchFamily="34" charset="0"/>
              </a:rPr>
              <a:t>www.huawei.com</a:t>
            </a:r>
          </a:p>
        </p:txBody>
      </p:sp>
      <p:sp>
        <p:nvSpPr>
          <p:cNvPr id="8" name="Rectangle 23"/>
          <p:cNvSpPr>
            <a:spLocks noChangeArrowheads="1"/>
          </p:cNvSpPr>
          <p:nvPr/>
        </p:nvSpPr>
        <p:spPr bwMode="auto">
          <a:xfrm>
            <a:off x="5315646" y="6207125"/>
            <a:ext cx="1642923" cy="265536"/>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200">
                <a:latin typeface="FrutigerNext LT Bold" pitchFamily="1" charset="0"/>
              </a:rPr>
              <a:t>Huawei Confidential </a:t>
            </a:r>
          </a:p>
        </p:txBody>
      </p:sp>
      <p:sp>
        <p:nvSpPr>
          <p:cNvPr id="9" name="Rectangle 25"/>
          <p:cNvSpPr>
            <a:spLocks noChangeArrowheads="1"/>
          </p:cNvSpPr>
          <p:nvPr/>
        </p:nvSpPr>
        <p:spPr bwMode="auto">
          <a:xfrm>
            <a:off x="9061986" y="247650"/>
            <a:ext cx="1402473" cy="296314"/>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400" b="1">
                <a:solidFill>
                  <a:srgbClr val="666666"/>
                </a:solidFill>
                <a:latin typeface="FrutigerNext LT Regular" pitchFamily="34" charset="0"/>
              </a:rPr>
              <a:t>Security Level:</a:t>
            </a:r>
            <a:r>
              <a:rPr lang="zh-CN" altLang="en-US" sz="1400" b="1">
                <a:solidFill>
                  <a:srgbClr val="666666"/>
                </a:solidFill>
                <a:latin typeface="FrutigerNext LT Regular" pitchFamily="34" charset="0"/>
              </a:rPr>
              <a:t> </a:t>
            </a:r>
          </a:p>
        </p:txBody>
      </p:sp>
      <p:sp>
        <p:nvSpPr>
          <p:cNvPr id="10" name="Text Box 66"/>
          <p:cNvSpPr txBox="1">
            <a:spLocks noChangeArrowheads="1"/>
          </p:cNvSpPr>
          <p:nvPr/>
        </p:nvSpPr>
        <p:spPr bwMode="auto">
          <a:xfrm>
            <a:off x="-2626030" y="1322388"/>
            <a:ext cx="2626034" cy="3762698"/>
          </a:xfrm>
          <a:prstGeom prst="rect">
            <a:avLst/>
          </a:prstGeom>
          <a:noFill/>
          <a:ln w="9525" algn="ctr">
            <a:noFill/>
            <a:miter lim="800000"/>
            <a:headEnd/>
            <a:tailEnd/>
          </a:ln>
          <a:effectLst/>
        </p:spPr>
        <p:txBody>
          <a:bodyPr lIns="80139" tIns="40069" rIns="80139" bIns="40069">
            <a:spAutoFit/>
          </a:bodyPr>
          <a:lstStyle/>
          <a:p>
            <a:pPr algn="r" defTabSz="801688" eaLnBrk="0">
              <a:lnSpc>
                <a:spcPct val="125000"/>
              </a:lnSpc>
              <a:defRPr/>
            </a:pPr>
            <a:r>
              <a:rPr lang="zh-CN" altLang="en-US" sz="1100">
                <a:solidFill>
                  <a:srgbClr val="FFFFFF"/>
                </a:solidFill>
                <a:latin typeface="Arial" pitchFamily="34" charset="0"/>
                <a:ea typeface="华文细黑" pitchFamily="2" charset="-122"/>
              </a:rPr>
              <a:t>英文标题</a:t>
            </a:r>
            <a:r>
              <a:rPr lang="en-US" altLang="zh-CN" sz="1100">
                <a:solidFill>
                  <a:srgbClr val="FFFFFF"/>
                </a:solidFill>
                <a:latin typeface="Arial" pitchFamily="34" charset="0"/>
                <a:ea typeface="华文细黑" pitchFamily="2" charset="-122"/>
              </a:rPr>
              <a:t>:40-47pt  </a:t>
            </a:r>
          </a:p>
          <a:p>
            <a:pPr algn="r" defTabSz="801688" eaLnBrk="0">
              <a:lnSpc>
                <a:spcPct val="125000"/>
              </a:lnSpc>
              <a:defRPr/>
            </a:pPr>
            <a:r>
              <a:rPr lang="zh-CN" altLang="en-US" sz="1100">
                <a:solidFill>
                  <a:srgbClr val="FFFFFF"/>
                </a:solidFill>
                <a:latin typeface="Arial" pitchFamily="34" charset="0"/>
                <a:ea typeface="华文细黑" pitchFamily="2" charset="-122"/>
              </a:rPr>
              <a:t>副标题</a:t>
            </a:r>
            <a:r>
              <a:rPr lang="en-US" altLang="zh-CN" sz="1100">
                <a:solidFill>
                  <a:srgbClr val="FFFFFF"/>
                </a:solidFill>
                <a:latin typeface="Arial" pitchFamily="34" charset="0"/>
                <a:ea typeface="华文细黑" pitchFamily="2" charset="-122"/>
              </a:rPr>
              <a:t>:26-30pt</a:t>
            </a:r>
          </a:p>
          <a:p>
            <a:pPr algn="r" defTabSz="801688" eaLnBrk="0">
              <a:lnSpc>
                <a:spcPct val="125000"/>
              </a:lnSpc>
              <a:defRPr/>
            </a:pPr>
            <a:r>
              <a:rPr lang="zh-CN" altLang="en-US" sz="1100">
                <a:solidFill>
                  <a:srgbClr val="FFFFFF"/>
                </a:solidFill>
                <a:latin typeface="Arial" pitchFamily="34" charset="0"/>
                <a:ea typeface="华文细黑" pitchFamily="2" charset="-122"/>
              </a:rPr>
              <a:t>字体颜色</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反白</a:t>
            </a:r>
          </a:p>
          <a:p>
            <a:pPr algn="r" defTabSz="801688" eaLnBrk="0">
              <a:lnSpc>
                <a:spcPct val="125000"/>
              </a:lnSpc>
              <a:defRPr/>
            </a:pPr>
            <a:r>
              <a:rPr lang="zh-CN" altLang="en-US" sz="1100">
                <a:solidFill>
                  <a:srgbClr val="FFFFFF"/>
                </a:solidFill>
                <a:latin typeface="Arial" pitchFamily="34" charset="0"/>
                <a:ea typeface="华文细黑" pitchFamily="2" charset="-122"/>
              </a:rPr>
              <a:t>内部使用字体 </a:t>
            </a:r>
            <a:r>
              <a:rPr lang="en-US" altLang="zh-CN" sz="1100">
                <a:solidFill>
                  <a:srgbClr val="FFFFFF"/>
                </a:solidFill>
                <a:latin typeface="Arial" pitchFamily="34" charset="0"/>
                <a:ea typeface="华文细黑" pitchFamily="2" charset="-122"/>
              </a:rPr>
              <a:t>:</a:t>
            </a:r>
          </a:p>
          <a:p>
            <a:pPr algn="r" defTabSz="801688" eaLnBrk="0">
              <a:lnSpc>
                <a:spcPct val="125000"/>
              </a:lnSpc>
              <a:defRPr/>
            </a:pPr>
            <a:r>
              <a:rPr lang="en-US" altLang="zh-CN" sz="1100">
                <a:solidFill>
                  <a:srgbClr val="FFFFFF"/>
                </a:solidFill>
                <a:latin typeface="Arial" pitchFamily="34" charset="0"/>
                <a:ea typeface="华文细黑" pitchFamily="2" charset="-122"/>
              </a:rPr>
              <a:t>FrutigerNext LT Medium</a:t>
            </a:r>
          </a:p>
          <a:p>
            <a:pPr algn="r" defTabSz="801688" eaLnBrk="0">
              <a:lnSpc>
                <a:spcPct val="125000"/>
              </a:lnSpc>
              <a:defRPr/>
            </a:pPr>
            <a:r>
              <a:rPr lang="zh-CN" altLang="en-US" sz="1100">
                <a:solidFill>
                  <a:srgbClr val="FFFFFF"/>
                </a:solidFill>
                <a:latin typeface="Arial" pitchFamily="34" charset="0"/>
                <a:ea typeface="华文细黑" pitchFamily="2" charset="-122"/>
              </a:rPr>
              <a:t>外部使用字体 </a:t>
            </a:r>
            <a:r>
              <a:rPr lang="en-US" altLang="zh-CN" sz="1100">
                <a:solidFill>
                  <a:srgbClr val="FFFFFF"/>
                </a:solidFill>
                <a:latin typeface="Arial" pitchFamily="34" charset="0"/>
                <a:ea typeface="华文细黑" pitchFamily="2" charset="-122"/>
              </a:rPr>
              <a:t>: Arial</a:t>
            </a:r>
            <a:endParaRPr lang="zh-CN" altLang="en-US" sz="1100">
              <a:solidFill>
                <a:srgbClr val="FFFFFF"/>
              </a:solidFill>
              <a:latin typeface="Arial" pitchFamily="34" charset="0"/>
              <a:ea typeface="华文细黑" pitchFamily="2" charset="-122"/>
            </a:endParaRPr>
          </a:p>
          <a:p>
            <a:pPr algn="r" defTabSz="801688" eaLnBrk="0">
              <a:lnSpc>
                <a:spcPct val="125000"/>
              </a:lnSpc>
              <a:defRPr/>
            </a:pPr>
            <a:endParaRPr lang="zh-CN" altLang="en-US" sz="1100">
              <a:solidFill>
                <a:srgbClr val="FFFFFF"/>
              </a:solidFill>
              <a:latin typeface="Arial" pitchFamily="34" charset="0"/>
              <a:ea typeface="华文细黑" pitchFamily="2" charset="-122"/>
            </a:endParaRPr>
          </a:p>
          <a:p>
            <a:pPr algn="r" defTabSz="801688" eaLnBrk="0">
              <a:lnSpc>
                <a:spcPct val="125000"/>
              </a:lnSpc>
              <a:defRPr/>
            </a:pPr>
            <a:endParaRPr lang="zh-CN" altLang="en-US" sz="1100">
              <a:solidFill>
                <a:srgbClr val="FFFFFF"/>
              </a:solidFill>
              <a:latin typeface="Arial" pitchFamily="34" charset="0"/>
              <a:ea typeface="华文细黑" pitchFamily="2" charset="-122"/>
            </a:endParaRPr>
          </a:p>
          <a:p>
            <a:pPr algn="r" defTabSz="801688" eaLnBrk="0">
              <a:lnSpc>
                <a:spcPct val="125000"/>
              </a:lnSpc>
              <a:defRPr/>
            </a:pPr>
            <a:r>
              <a:rPr lang="zh-CN" altLang="en-US" sz="1100">
                <a:solidFill>
                  <a:srgbClr val="FFFFFF"/>
                </a:solidFill>
                <a:latin typeface="Arial" pitchFamily="34" charset="0"/>
                <a:ea typeface="华文细黑" pitchFamily="2" charset="-122"/>
              </a:rPr>
              <a:t>中文标题</a:t>
            </a:r>
            <a:r>
              <a:rPr lang="en-US" altLang="zh-CN" sz="1100">
                <a:solidFill>
                  <a:srgbClr val="FFFFFF"/>
                </a:solidFill>
                <a:latin typeface="Arial" pitchFamily="34" charset="0"/>
                <a:ea typeface="华文细黑" pitchFamily="2" charset="-122"/>
              </a:rPr>
              <a:t>:35-47pt</a:t>
            </a:r>
          </a:p>
          <a:p>
            <a:pPr algn="r" defTabSz="801688" eaLnBrk="0">
              <a:lnSpc>
                <a:spcPct val="125000"/>
              </a:lnSpc>
              <a:defRPr/>
            </a:pPr>
            <a:r>
              <a:rPr lang="zh-CN" altLang="en-US" sz="1100">
                <a:solidFill>
                  <a:srgbClr val="FFFFFF"/>
                </a:solidFill>
                <a:latin typeface="Arial" pitchFamily="34" charset="0"/>
                <a:ea typeface="华文细黑" pitchFamily="2" charset="-122"/>
              </a:rPr>
              <a:t>字体</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黑体</a:t>
            </a:r>
          </a:p>
          <a:p>
            <a:pPr algn="r" defTabSz="801688" eaLnBrk="0">
              <a:lnSpc>
                <a:spcPct val="125000"/>
              </a:lnSpc>
              <a:defRPr/>
            </a:pPr>
            <a:r>
              <a:rPr lang="en-US" altLang="zh-CN" sz="1100">
                <a:solidFill>
                  <a:srgbClr val="FFFFFF"/>
                </a:solidFill>
                <a:latin typeface="Arial" pitchFamily="34" charset="0"/>
                <a:ea typeface="华文细黑" pitchFamily="2" charset="-122"/>
              </a:rPr>
              <a:t>  </a:t>
            </a:r>
            <a:r>
              <a:rPr lang="zh-CN" altLang="en-US" sz="1100">
                <a:solidFill>
                  <a:srgbClr val="FFFFFF"/>
                </a:solidFill>
                <a:latin typeface="Arial" pitchFamily="34" charset="0"/>
                <a:ea typeface="华文细黑" pitchFamily="2" charset="-122"/>
              </a:rPr>
              <a:t>副标题</a:t>
            </a:r>
            <a:r>
              <a:rPr lang="en-US" altLang="zh-CN" sz="1100">
                <a:solidFill>
                  <a:srgbClr val="FFFFFF"/>
                </a:solidFill>
                <a:latin typeface="Arial" pitchFamily="34" charset="0"/>
                <a:ea typeface="华文细黑" pitchFamily="2" charset="-122"/>
              </a:rPr>
              <a:t>:24-28pt</a:t>
            </a:r>
            <a:endParaRPr lang="zh-CN" altLang="en-US" sz="1100">
              <a:solidFill>
                <a:srgbClr val="FFFFFF"/>
              </a:solidFill>
              <a:latin typeface="Arial" pitchFamily="34" charset="0"/>
              <a:ea typeface="华文细黑" pitchFamily="2" charset="-122"/>
            </a:endParaRPr>
          </a:p>
          <a:p>
            <a:pPr algn="r" defTabSz="801688" eaLnBrk="0">
              <a:lnSpc>
                <a:spcPct val="125000"/>
              </a:lnSpc>
              <a:defRPr/>
            </a:pPr>
            <a:r>
              <a:rPr lang="zh-CN" altLang="en-US" sz="1100">
                <a:solidFill>
                  <a:srgbClr val="FFFFFF"/>
                </a:solidFill>
                <a:latin typeface="Arial" pitchFamily="34" charset="0"/>
                <a:ea typeface="华文细黑" pitchFamily="2" charset="-122"/>
              </a:rPr>
              <a:t>字体颜色</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反白</a:t>
            </a:r>
          </a:p>
          <a:p>
            <a:pPr algn="r" defTabSz="801688" eaLnBrk="0">
              <a:lnSpc>
                <a:spcPct val="125000"/>
              </a:lnSpc>
              <a:defRPr/>
            </a:pPr>
            <a:r>
              <a:rPr lang="zh-CN" altLang="en-US" sz="1100">
                <a:solidFill>
                  <a:srgbClr val="FFFFFF"/>
                </a:solidFill>
                <a:latin typeface="Arial" pitchFamily="34" charset="0"/>
                <a:ea typeface="华文细黑" pitchFamily="2" charset="-122"/>
              </a:rPr>
              <a:t>字体</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细黑体</a:t>
            </a:r>
          </a:p>
          <a:p>
            <a:pPr algn="r" defTabSz="801688" eaLnBrk="0">
              <a:lnSpc>
                <a:spcPct val="125000"/>
              </a:lnSpc>
              <a:defRPr/>
            </a:pPr>
            <a:endParaRPr lang="zh-CN" altLang="en-US" sz="1100">
              <a:solidFill>
                <a:srgbClr val="FFFFFF"/>
              </a:solidFill>
              <a:latin typeface="Arial" pitchFamily="34" charset="0"/>
              <a:ea typeface="华文细黑" pitchFamily="2" charset="-122"/>
            </a:endParaRPr>
          </a:p>
          <a:p>
            <a:pPr algn="r" defTabSz="801688" eaLnBrk="0">
              <a:lnSpc>
                <a:spcPct val="125000"/>
              </a:lnSpc>
              <a:defRPr/>
            </a:pPr>
            <a:endParaRPr lang="zh-CN" altLang="en-US" sz="1100">
              <a:solidFill>
                <a:srgbClr val="FFFFFF"/>
              </a:solidFill>
              <a:latin typeface="Arial" pitchFamily="34" charset="0"/>
              <a:ea typeface="华文细黑" pitchFamily="2" charset="-122"/>
            </a:endParaRPr>
          </a:p>
          <a:p>
            <a:pPr algn="r" defTabSz="801688" eaLnBrk="0">
              <a:lnSpc>
                <a:spcPct val="125000"/>
              </a:lnSpc>
              <a:defRPr/>
            </a:pPr>
            <a:endParaRPr lang="zh-CN" altLang="en-US" sz="1100">
              <a:solidFill>
                <a:srgbClr val="FFFFFF"/>
              </a:solidFill>
              <a:latin typeface="Arial" pitchFamily="34" charset="0"/>
              <a:ea typeface="华文细黑" pitchFamily="2" charset="-122"/>
            </a:endParaRPr>
          </a:p>
          <a:p>
            <a:pPr algn="r" defTabSz="801688" eaLnBrk="0">
              <a:lnSpc>
                <a:spcPct val="125000"/>
              </a:lnSpc>
              <a:spcBef>
                <a:spcPct val="50000"/>
              </a:spcBef>
              <a:defRPr/>
            </a:pPr>
            <a:endParaRPr lang="zh-CN" altLang="en-US" sz="1100">
              <a:latin typeface="Arial" pitchFamily="34" charset="0"/>
              <a:ea typeface="华文细黑" pitchFamily="2" charset="-122"/>
            </a:endParaRPr>
          </a:p>
        </p:txBody>
      </p:sp>
      <p:sp>
        <p:nvSpPr>
          <p:cNvPr id="44047" name="Rectangle 15"/>
          <p:cNvSpPr>
            <a:spLocks noGrp="1" noChangeArrowheads="1"/>
          </p:cNvSpPr>
          <p:nvPr>
            <p:ph type="ctrTitle" sz="quarter"/>
          </p:nvPr>
        </p:nvSpPr>
        <p:spPr>
          <a:xfrm>
            <a:off x="849229" y="1392247"/>
            <a:ext cx="7075467"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761" y="3182976"/>
            <a:ext cx="7077584"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764" y="282575"/>
            <a:ext cx="2846282" cy="474663"/>
          </a:xfrm>
        </p:spPr>
        <p:txBody>
          <a:bodyPr lIns="80139" tIns="40069" rIns="80139" bIns="40069"/>
          <a:lstStyle>
            <a:lvl1pPr>
              <a:lnSpc>
                <a:spcPct val="100000"/>
              </a:lnSpc>
              <a:defRPr>
                <a:latin typeface="FrutigerNext LT Regular" pitchFamily="34" charset="0"/>
              </a:defRPr>
            </a:lvl1pPr>
          </a:lstStyle>
          <a:p>
            <a:pPr>
              <a:defRPr/>
            </a:pPr>
            <a:fld id="{03A098F0-71C4-40CA-BD25-018BA3BDDB72}" type="datetime1">
              <a:rPr lang="zh-CN" altLang="en-US">
                <a:solidFill>
                  <a:srgbClr val="000000"/>
                </a:solidFill>
              </a:rPr>
              <a:pPr>
                <a:defRPr/>
              </a:pPr>
              <a:t>2017/9/11</a:t>
            </a:fld>
            <a:endParaRPr lang="en-US" altLang="zh-CN">
              <a:solidFill>
                <a:srgbClr val="000000"/>
              </a:solidFil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573B1271-968F-46F1-BAAA-36694EEC1E0D}"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E0988B5-A6CE-4BD4-A70D-7345BE225EE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588" y="4406911"/>
            <a:ext cx="10368598"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588" y="2906722"/>
            <a:ext cx="1036859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56D7D123-570D-45E3-9ADA-F9683140A111}"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70404" y="1641483"/>
            <a:ext cx="5186417"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60126" y="1641483"/>
            <a:ext cx="5188534"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613FA69-2A3F-4D7B-BE65-0441AB57B2BB}"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638"/>
            <a:ext cx="1097851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922" y="1535113"/>
            <a:ext cx="538972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922" y="2174875"/>
            <a:ext cx="538972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639" y="1535113"/>
            <a:ext cx="539183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6639" y="2174875"/>
            <a:ext cx="539183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D6DD85B-ED58-4CB6-8707-6742E31B1AAA}"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7A58116-A838-4C5D-82EB-1D3E409EED64}"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18FADF94-8D1E-43A0-A0CA-E85AEA1A5544}"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969" y="273050"/>
            <a:ext cx="401317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220" y="273060"/>
            <a:ext cx="681921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969" y="1435142"/>
            <a:ext cx="401317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12410224-D216-4A31-888A-7AA1EE3B54A6}"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967" y="4800600"/>
            <a:ext cx="731901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967" y="612775"/>
            <a:ext cx="731901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0967" y="5367338"/>
            <a:ext cx="731901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4E98582-80FC-4D1C-ABF1-1CB00EA74975}"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1B8E0E6-0994-40BA-B9B7-89ED2225A583}"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18859" y="44450"/>
            <a:ext cx="2729804" cy="5791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27327" y="44450"/>
            <a:ext cx="7988224" cy="5791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058CC0B-E73E-4ACE-A440-FDC4BF63CC12}"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329" y="44450"/>
            <a:ext cx="10332595" cy="8715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405" y="1641483"/>
            <a:ext cx="10578256" cy="4194175"/>
          </a:xfrm>
        </p:spPr>
        <p:txBody>
          <a:bodyPr/>
          <a:lstStyle/>
          <a:p>
            <a:pPr lvl="0"/>
            <a:endParaRPr lang="zh-CN" altLang="en-US" noProof="0" smtClean="0"/>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E34EADD1-5FFC-4414-B968-91C904699FF3}"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38" y="273504"/>
            <a:ext cx="401409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073" y="273504"/>
            <a:ext cx="6819607" cy="5852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38" y="1435554"/>
            <a:ext cx="4014096" cy="46903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555C8C60-5D0B-41E4-8667-DA92092F6C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329" y="44450"/>
            <a:ext cx="10332595" cy="87153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70404" y="1641483"/>
            <a:ext cx="5186417"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60126" y="1641483"/>
            <a:ext cx="51885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DB80CE72-44A1-4CF6-A5B0-7B1BC1634865}"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27334" y="44450"/>
            <a:ext cx="10921335" cy="579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54E470E-3149-4189-9BFE-8FFB56C6E7E7}"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329" y="44450"/>
            <a:ext cx="10332595" cy="871538"/>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70404" y="1641483"/>
            <a:ext cx="5186417"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60126" y="1641475"/>
            <a:ext cx="51885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60126" y="3814772"/>
            <a:ext cx="51885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88531CC-6D74-4959-8CD0-C6FE3C89C87F}"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389" y="361189"/>
            <a:ext cx="10332919" cy="592421"/>
          </a:xfrm>
          <a:noFill/>
          <a:ln>
            <a:noFill/>
          </a:ln>
          <a:effectLst/>
          <a:extLst/>
        </p:spPr>
        <p:txBody>
          <a:bodyPr lIns="41886" tIns="41886" rIns="41886" bIns="41886" anchor="t">
            <a:spAutoFit/>
          </a:bodyPr>
          <a:lstStyle>
            <a:lvl1pPr>
              <a:defRPr lang="zh-CN" altLang="en-US" sz="33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6544" y="6489860"/>
            <a:ext cx="2797088" cy="455507"/>
          </a:xfrm>
          <a:prstGeom prst="rect">
            <a:avLst/>
          </a:prstGeom>
          <a:ln/>
        </p:spPr>
        <p:txBody>
          <a:bodyPr lIns="106600" tIns="53299" rIns="106600" bIns="53299"/>
          <a:lstStyle>
            <a:lvl1pPr>
              <a:defRPr/>
            </a:lvl1pPr>
          </a:lstStyle>
          <a:p>
            <a:pPr>
              <a:defRPr/>
            </a:pPr>
            <a:r>
              <a:rPr lang="de-DE" altLang="zh-CN" sz="1800" dirty="0">
                <a:solidFill>
                  <a:srgbClr val="000000"/>
                </a:solidFill>
                <a:latin typeface="Calibri" pitchFamily="34" charset="0"/>
                <a:ea typeface="宋体" charset="-122"/>
              </a:rPr>
              <a:t>Page </a:t>
            </a:r>
            <a:fld id="{9F68B845-00CA-4139-AE96-7D420E41CAB0}" type="slidenum">
              <a:rPr lang="de-DE" altLang="zh-CN" sz="1800">
                <a:solidFill>
                  <a:srgbClr val="000000"/>
                </a:solidFill>
                <a:latin typeface="Calibri" pitchFamily="34" charset="0"/>
                <a:ea typeface="宋体" charset="-122"/>
              </a:rPr>
              <a:pPr>
                <a:defRPr/>
              </a:pPr>
              <a:t>‹#›</a:t>
            </a:fld>
            <a:endParaRPr lang="en-GB" altLang="zh-CN" sz="1800" dirty="0">
              <a:solidFill>
                <a:srgbClr val="000000"/>
              </a:solidFill>
              <a:latin typeface="Calibri" pitchFamily="34" charset="0"/>
              <a:ea typeface="宋体" charset="-122"/>
            </a:endParaRPr>
          </a:p>
        </p:txBody>
      </p:sp>
    </p:spTree>
    <p:extLst>
      <p:ext uri="{BB962C8B-B14F-4D97-AF65-F5344CB8AC3E}">
        <p14:creationId xmlns:p14="http://schemas.microsoft.com/office/powerpoint/2010/main" xmlns="" val="482826695"/>
      </p:ext>
    </p:extLst>
  </p:cSld>
  <p:clrMapOvr>
    <a:masterClrMapping/>
  </p:clrMapOvr>
  <p:transition advClick="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7141" y="5578939"/>
            <a:ext cx="109425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59" y="783771"/>
            <a:ext cx="12196534" cy="3810000"/>
          </a:xfrm>
          <a:prstGeom prst="rect">
            <a:avLst/>
          </a:prstGeom>
          <a:noFill/>
          <a:ln w="9525">
            <a:noFill/>
            <a:miter lim="800000"/>
            <a:headEnd/>
            <a:tailEnd/>
          </a:ln>
        </p:spPr>
      </p:pic>
      <p:sp>
        <p:nvSpPr>
          <p:cNvPr id="4" name="Text Box 15"/>
          <p:cNvSpPr txBox="1">
            <a:spLocks noChangeArrowheads="1"/>
          </p:cNvSpPr>
          <p:nvPr userDrawn="1"/>
        </p:nvSpPr>
        <p:spPr bwMode="auto">
          <a:xfrm>
            <a:off x="871095" y="6206218"/>
            <a:ext cx="2981605" cy="307720"/>
          </a:xfrm>
          <a:prstGeom prst="rect">
            <a:avLst/>
          </a:prstGeom>
          <a:noFill/>
          <a:ln w="9525">
            <a:noFill/>
            <a:miter lim="800000"/>
            <a:headEnd/>
            <a:tailEnd/>
          </a:ln>
        </p:spPr>
        <p:txBody>
          <a:bodyPr wrap="none" lIns="91386" tIns="45692" rIns="91386" bIns="45692">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5" name="Text Box 20"/>
          <p:cNvSpPr txBox="1">
            <a:spLocks noChangeArrowheads="1"/>
          </p:cNvSpPr>
          <p:nvPr userDrawn="1"/>
        </p:nvSpPr>
        <p:spPr bwMode="auto">
          <a:xfrm>
            <a:off x="9666863" y="3984173"/>
            <a:ext cx="2007047" cy="326571"/>
          </a:xfrm>
          <a:prstGeom prst="rect">
            <a:avLst/>
          </a:prstGeom>
          <a:noFill/>
          <a:ln w="9525">
            <a:noFill/>
            <a:miter lim="800000"/>
            <a:headEnd/>
            <a:tailEnd/>
          </a:ln>
          <a:effectLst/>
        </p:spPr>
        <p:txBody>
          <a:bodyPr lIns="106674" tIns="53337" rIns="106674" bIns="53337"/>
          <a:lstStyle/>
          <a:p>
            <a:pPr defTabSz="914400" hangingPunct="1">
              <a:lnSpc>
                <a:spcPct val="140000"/>
              </a:lnSpc>
              <a:defRPr/>
            </a:pPr>
            <a:r>
              <a:rPr lang="en-US" altLang="zh-CN" sz="1000" b="1">
                <a:solidFill>
                  <a:prstClr val="white"/>
                </a:solidFill>
                <a:latin typeface="FrutigerNext LT Medium" pitchFamily="34" charset="0"/>
                <a:ea typeface="黑体" pitchFamily="2" charset="-122"/>
              </a:rPr>
              <a:t>www.huawei.com</a:t>
            </a:r>
          </a:p>
        </p:txBody>
      </p:sp>
      <p:sp>
        <p:nvSpPr>
          <p:cNvPr id="6" name="Rectangle 22"/>
          <p:cNvSpPr>
            <a:spLocks noChangeArrowheads="1"/>
          </p:cNvSpPr>
          <p:nvPr userDrawn="1"/>
        </p:nvSpPr>
        <p:spPr bwMode="auto">
          <a:xfrm>
            <a:off x="5605585" y="6206218"/>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7" name="Rectangle 25"/>
          <p:cNvSpPr>
            <a:spLocks noChangeArrowheads="1"/>
          </p:cNvSpPr>
          <p:nvPr userDrawn="1"/>
        </p:nvSpPr>
        <p:spPr bwMode="auto">
          <a:xfrm>
            <a:off x="8799484" y="314364"/>
            <a:ext cx="2163771" cy="327091"/>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600" b="1">
                <a:solidFill>
                  <a:srgbClr val="666666"/>
                </a:solidFill>
                <a:latin typeface="FrutigerNext LT Regular" pitchFamily="34" charset="0"/>
              </a:rPr>
              <a:t>Security Level: Secret</a:t>
            </a:r>
            <a:endParaRPr lang="zh-CN" altLang="en-US" sz="1600" b="1">
              <a:solidFill>
                <a:srgbClr val="666666"/>
              </a:solidFill>
              <a:latin typeface="FrutigerNext LT Regular" pitchFamily="34" charset="0"/>
            </a:endParaRPr>
          </a:p>
        </p:txBody>
      </p:sp>
      <p:sp>
        <p:nvSpPr>
          <p:cNvPr id="8" name="Rectangle 24"/>
          <p:cNvSpPr>
            <a:spLocks noGrp="1" noChangeArrowheads="1"/>
          </p:cNvSpPr>
          <p:nvPr>
            <p:ph type="dt" sz="quarter" idx="10"/>
          </p:nvPr>
        </p:nvSpPr>
        <p:spPr>
          <a:xfrm>
            <a:off x="782133" y="242208"/>
            <a:ext cx="2438944" cy="406854"/>
          </a:xfrm>
        </p:spPr>
        <p:txBody>
          <a:bodyPr lIns="80139" tIns="40069" rIns="80139" bIns="40069"/>
          <a:lstStyle>
            <a:lvl1pPr>
              <a:lnSpc>
                <a:spcPct val="100000"/>
              </a:lnSpc>
              <a:defRPr>
                <a:latin typeface="FrutigerNext LT Regular" pitchFamily="34" charset="0"/>
              </a:defRPr>
            </a:lvl1pPr>
          </a:lstStyle>
          <a:p>
            <a:pPr>
              <a:defRPr/>
            </a:pPr>
            <a:endParaRPr lang="en-US" altLang="zh-CN">
              <a:solidFill>
                <a:prstClr val="black"/>
              </a:solidFil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490F6BE-A250-4119-8C37-397414BEE4B8}"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04" y="4407362"/>
            <a:ext cx="1036914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04" y="2906486"/>
            <a:ext cx="10369142" cy="150086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E6B123DA-A827-4357-9355-4B91B2C3DDC6}"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318" y="1021899"/>
            <a:ext cx="5291639"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6C7E6CB-2A8E-467E-9028-F43909B0DBB7}"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40" y="274864"/>
            <a:ext cx="1097887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85" y="1534889"/>
            <a:ext cx="5389631"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85" y="2174422"/>
            <a:ext cx="5389631"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7175" y="1534889"/>
            <a:ext cx="539144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7175" y="2174422"/>
            <a:ext cx="5391445"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B8FDCC3-D9E8-4A4A-A35D-8D5B6EE0231E}"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64BA9575-9202-4270-8529-9A3A47422DAA}"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1763" y="4800601"/>
            <a:ext cx="7318648" cy="56741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1763" y="612322"/>
            <a:ext cx="73186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1763" y="5368018"/>
            <a:ext cx="7318648" cy="804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7AA499A-FE3C-48B7-80ED-68827CFBF523}"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E0988B5-A6CE-4BD4-A70D-7345BE225EE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38" y="273504"/>
            <a:ext cx="401409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055" y="273504"/>
            <a:ext cx="6819607" cy="5852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38" y="1435554"/>
            <a:ext cx="4014096" cy="46903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555C8C60-5D0B-41E4-8667-DA92092F6C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1763" y="4800600"/>
            <a:ext cx="7318648" cy="56741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1763" y="612321"/>
            <a:ext cx="73186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1763" y="5368018"/>
            <a:ext cx="7318648" cy="804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7AA499A-FE3C-48B7-80ED-68827CFBF523}"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50B2F04-5A86-46E2-8006-D17FA5C504CD}"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287" y="0"/>
            <a:ext cx="2689371" cy="612593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9314" y="0"/>
            <a:ext cx="7895718" cy="61259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03F52622-4D71-4CCF-85B6-00E01675A229}"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318" y="1021899"/>
            <a:ext cx="10759300" cy="5104039"/>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7274730-2480-4E05-B49B-25BED4016C7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249E68A-6E16-49E9-9F3E-04E29A59CD44}"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5166" y="1021940"/>
            <a:ext cx="5293452" cy="24860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5166" y="3638550"/>
            <a:ext cx="5293452" cy="24873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0556695-BDEC-4545-A969-4C9A029CDDD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ontents Slide">
    <p:bg>
      <p:bgRef idx="1001">
        <a:schemeClr val="bg1"/>
      </p:bgRef>
    </p:bg>
    <p:spTree>
      <p:nvGrpSpPr>
        <p:cNvPr id="1" name=""/>
        <p:cNvGrpSpPr/>
        <p:nvPr/>
      </p:nvGrpSpPr>
      <p:grpSpPr>
        <a:xfrm>
          <a:off x="0" y="0"/>
          <a:ext cx="0" cy="0"/>
          <a:chOff x="0" y="0"/>
          <a:chExt cx="0" cy="0"/>
        </a:xfrm>
      </p:grpSpPr>
      <p:cxnSp>
        <p:nvCxnSpPr>
          <p:cNvPr id="4" name="Straight Connector 1"/>
          <p:cNvCxnSpPr/>
          <p:nvPr userDrawn="1"/>
        </p:nvCxnSpPr>
        <p:spPr>
          <a:xfrm>
            <a:off x="648947" y="678628"/>
            <a:ext cx="9482678"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85466" y="1471087"/>
            <a:ext cx="246293" cy="446278"/>
          </a:xfrm>
          <a:prstGeom prst="rect">
            <a:avLst/>
          </a:prstGeom>
          <a:noFill/>
          <a:ln>
            <a:noFill/>
          </a:ln>
          <a:extLst/>
        </p:spPr>
        <p:txBody>
          <a:bodyPr wrap="none" lIns="121924" tIns="60961" rIns="121924" bIns="60961">
            <a:spAutoFit/>
          </a:bodyPr>
          <a:lstStyle>
            <a:lvl1pPr eaLnBrk="0">
              <a:defRPr sz="2100">
                <a:solidFill>
                  <a:srgbClr val="000000"/>
                </a:solidFill>
                <a:latin typeface="Gill Sans" charset="0"/>
                <a:ea typeface="MS PGothic" pitchFamily="34" charset="-128"/>
                <a:sym typeface="Gill Sans" charset="0"/>
              </a:defRPr>
            </a:lvl1pPr>
            <a:lvl2pPr marL="742950" indent="-285750" eaLnBrk="0">
              <a:defRPr sz="2100">
                <a:solidFill>
                  <a:srgbClr val="000000"/>
                </a:solidFill>
                <a:latin typeface="Gill Sans" charset="0"/>
                <a:ea typeface="MS PGothic" pitchFamily="34" charset="-128"/>
                <a:sym typeface="Gill Sans" charset="0"/>
              </a:defRPr>
            </a:lvl2pPr>
            <a:lvl3pPr marL="1143000" indent="-228600" eaLnBrk="0">
              <a:defRPr sz="2100">
                <a:solidFill>
                  <a:srgbClr val="000000"/>
                </a:solidFill>
                <a:latin typeface="Gill Sans" charset="0"/>
                <a:ea typeface="MS PGothic" pitchFamily="34" charset="-128"/>
                <a:sym typeface="Gill Sans" charset="0"/>
              </a:defRPr>
            </a:lvl3pPr>
            <a:lvl4pPr marL="1600200" indent="-228600" eaLnBrk="0">
              <a:defRPr sz="2100">
                <a:solidFill>
                  <a:srgbClr val="000000"/>
                </a:solidFill>
                <a:latin typeface="Gill Sans" charset="0"/>
                <a:ea typeface="MS PGothic" pitchFamily="34" charset="-128"/>
                <a:sym typeface="Gill Sans" charset="0"/>
              </a:defRPr>
            </a:lvl4pPr>
            <a:lvl5pPr marL="2057400" indent="-228600" eaLnBrk="0">
              <a:defRPr sz="2100">
                <a:solidFill>
                  <a:srgbClr val="000000"/>
                </a:solidFill>
                <a:latin typeface="Gill Sans" charset="0"/>
                <a:ea typeface="MS PGothic" pitchFamily="34" charset="-128"/>
                <a:sym typeface="Gill Sans" charset="0"/>
              </a:defRPr>
            </a:lvl5pPr>
            <a:lvl6pPr marL="25146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6pPr>
            <a:lvl7pPr marL="29718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7pPr>
            <a:lvl8pPr marL="34290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8pPr>
            <a:lvl9pPr marL="38862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9pPr>
          </a:lstStyle>
          <a:p>
            <a:pPr eaLnBrk="1">
              <a:defRPr/>
            </a:pPr>
            <a:endParaRPr lang="en-US" altLang="en-US" smtClean="0"/>
          </a:p>
        </p:txBody>
      </p:sp>
      <p:sp>
        <p:nvSpPr>
          <p:cNvPr id="5" name="Text Placeholder 16"/>
          <p:cNvSpPr>
            <a:spLocks noGrp="1"/>
          </p:cNvSpPr>
          <p:nvPr>
            <p:ph type="body" sz="quarter" idx="13"/>
          </p:nvPr>
        </p:nvSpPr>
        <p:spPr>
          <a:xfrm>
            <a:off x="616412" y="55"/>
            <a:ext cx="10965528" cy="624069"/>
          </a:xfrm>
          <a:prstGeom prst="rect">
            <a:avLst/>
          </a:prstGeom>
        </p:spPr>
        <p:txBody>
          <a:bodyPr lIns="68546" tIns="34272" rIns="68546" bIns="34272" anchor="ctr" anchorCtr="0"/>
          <a:lstStyle>
            <a:lvl1pPr algn="l">
              <a:defRPr sz="3200" b="1">
                <a:solidFill>
                  <a:srgbClr val="CB0E13"/>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3" name="Content Placeholder 2"/>
          <p:cNvSpPr>
            <a:spLocks noGrp="1"/>
          </p:cNvSpPr>
          <p:nvPr>
            <p:ph sz="quarter" idx="14"/>
          </p:nvPr>
        </p:nvSpPr>
        <p:spPr>
          <a:xfrm>
            <a:off x="610844" y="1062683"/>
            <a:ext cx="10960953" cy="4704523"/>
          </a:xfrm>
          <a:prstGeom prst="rect">
            <a:avLst/>
          </a:prstGeom>
        </p:spPr>
        <p:txBody>
          <a:bodyPr lIns="68571" tIns="34284" rIns="68571" bIns="34284"/>
          <a:lstStyle>
            <a:lvl1pPr algn="l">
              <a:lnSpc>
                <a:spcPct val="150000"/>
              </a:lnSpc>
              <a:defRPr sz="1600">
                <a:latin typeface="华文细黑" pitchFamily="2" charset="-122"/>
                <a:ea typeface="华文细黑" pitchFamily="2" charset="-122"/>
              </a:defRPr>
            </a:lvl1pPr>
            <a:lvl2pPr algn="l">
              <a:lnSpc>
                <a:spcPct val="150000"/>
              </a:lnSpc>
              <a:defRPr sz="1600">
                <a:latin typeface="华文细黑" pitchFamily="2" charset="-122"/>
                <a:ea typeface="华文细黑" pitchFamily="2" charset="-122"/>
              </a:defRPr>
            </a:lvl2pPr>
            <a:lvl3pPr algn="l">
              <a:lnSpc>
                <a:spcPct val="150000"/>
              </a:lnSpc>
              <a:defRPr sz="1600">
                <a:latin typeface="华文细黑" pitchFamily="2" charset="-122"/>
                <a:ea typeface="华文细黑" pitchFamily="2" charset="-122"/>
              </a:defRPr>
            </a:lvl3pPr>
            <a:lvl4pPr algn="l">
              <a:lnSpc>
                <a:spcPct val="150000"/>
              </a:lnSpc>
              <a:defRPr sz="1600">
                <a:latin typeface="华文细黑" pitchFamily="2" charset="-122"/>
                <a:ea typeface="华文细黑" pitchFamily="2" charset="-122"/>
              </a:defRPr>
            </a:lvl4pPr>
            <a:lvl5pPr algn="l">
              <a:lnSpc>
                <a:spcPct val="150000"/>
              </a:lnSpc>
              <a:defRPr sz="1600">
                <a:latin typeface="华文细黑" pitchFamily="2" charset="-122"/>
                <a:ea typeface="华文细黑"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p:nvPicPr>
        <p:blipFill>
          <a:blip r:embed="rId2" cstate="email"/>
          <a:srcRect/>
          <a:stretch>
            <a:fillRect/>
          </a:stretch>
        </p:blipFill>
        <p:spPr bwMode="auto">
          <a:xfrm>
            <a:off x="41" y="1"/>
            <a:ext cx="12196763" cy="6492960"/>
          </a:xfrm>
          <a:prstGeom prst="rect">
            <a:avLst/>
          </a:prstGeom>
          <a:noFill/>
          <a:ln w="9525">
            <a:noFill/>
            <a:miter lim="800000"/>
            <a:headEnd/>
            <a:tailEnd/>
          </a:ln>
        </p:spPr>
      </p:pic>
      <p:grpSp>
        <p:nvGrpSpPr>
          <p:cNvPr id="2" name="Group 3"/>
          <p:cNvGrpSpPr>
            <a:grpSpLocks/>
          </p:cNvGrpSpPr>
          <p:nvPr/>
        </p:nvGrpSpPr>
        <p:grpSpPr bwMode="auto">
          <a:xfrm>
            <a:off x="43" y="-70632"/>
            <a:ext cx="12207177" cy="6857999"/>
            <a:chOff x="1" y="1"/>
            <a:chExt cx="7681" cy="4320"/>
          </a:xfrm>
        </p:grpSpPr>
        <p:pic>
          <p:nvPicPr>
            <p:cNvPr id="6" name="Picture 4" descr="封面元素2"/>
            <p:cNvPicPr>
              <a:picLocks noChangeAspect="1" noChangeArrowheads="1"/>
            </p:cNvPicPr>
            <p:nvPr userDrawn="1"/>
          </p:nvPicPr>
          <p:blipFill>
            <a:blip r:embed="rId3" cstate="email"/>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pic>
        <p:nvPicPr>
          <p:cNvPr id="9" name="Picture 7" descr="Logo"/>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10204703" y="5660774"/>
            <a:ext cx="706623" cy="704687"/>
          </a:xfrm>
          <a:prstGeom prst="rect">
            <a:avLst/>
          </a:prstGeom>
          <a:noFill/>
          <a:ln w="9525">
            <a:noFill/>
            <a:miter lim="800000"/>
            <a:headEnd/>
            <a:tailEnd/>
          </a:ln>
        </p:spPr>
      </p:pic>
      <p:sp>
        <p:nvSpPr>
          <p:cNvPr id="10" name="Rectangle 10"/>
          <p:cNvSpPr>
            <a:spLocks noChangeArrowheads="1"/>
          </p:cNvSpPr>
          <p:nvPr/>
        </p:nvSpPr>
        <p:spPr bwMode="auto">
          <a:xfrm>
            <a:off x="-2458083" y="528560"/>
            <a:ext cx="2458089" cy="5307371"/>
          </a:xfrm>
          <a:prstGeom prst="rect">
            <a:avLst/>
          </a:prstGeom>
          <a:noFill/>
          <a:ln w="9525">
            <a:noFill/>
            <a:miter lim="800000"/>
            <a:headEnd/>
            <a:tailEnd/>
          </a:ln>
          <a:effectLst/>
        </p:spPr>
        <p:txBody>
          <a:bodyPr lIns="87792" tIns="43897" rIns="87792" bIns="43897"/>
          <a:lstStyle/>
          <a:p>
            <a:pPr algn="r" defTabSz="914400" hangingPunct="1">
              <a:lnSpc>
                <a:spcPct val="125000"/>
              </a:lnSpc>
              <a:defRPr/>
            </a:pPr>
            <a:r>
              <a:rPr lang="zh-CN" altLang="en-US" sz="1200" b="1" dirty="0">
                <a:solidFill>
                  <a:srgbClr val="F8F8F8"/>
                </a:solidFill>
                <a:latin typeface="Arial" charset="0"/>
                <a:ea typeface="华文细黑" pitchFamily="2" charset="-122"/>
              </a:rPr>
              <a:t>英文</a:t>
            </a:r>
            <a:r>
              <a:rPr lang="zh-CN" altLang="en-US" sz="1200" b="1" dirty="0" smtClean="0">
                <a:solidFill>
                  <a:srgbClr val="F8F8F8"/>
                </a:solidFill>
                <a:latin typeface="Arial" charset="0"/>
                <a:ea typeface="华文细黑" pitchFamily="2" charset="-122"/>
              </a:rPr>
              <a:t>标题</a:t>
            </a:r>
            <a:r>
              <a:rPr lang="en-US" altLang="zh-CN" sz="1200" b="1" dirty="0" smtClean="0">
                <a:solidFill>
                  <a:srgbClr val="F8F8F8"/>
                </a:solidFill>
                <a:latin typeface="Arial" charset="0"/>
                <a:ea typeface="华文细黑" pitchFamily="2" charset="-122"/>
              </a:rPr>
              <a:t>:32-35pt  </a:t>
            </a:r>
            <a:endParaRPr lang="en-US" altLang="zh-CN" sz="1200" b="1" dirty="0">
              <a:solidFill>
                <a:srgbClr val="F8F8F8"/>
              </a:solidFill>
              <a:latin typeface="Arial" charset="0"/>
              <a:ea typeface="华文细黑" pitchFamily="2" charset="-122"/>
            </a:endParaRPr>
          </a:p>
          <a:p>
            <a:pPr algn="r" defTabSz="914400" hangingPunct="1">
              <a:lnSpc>
                <a:spcPct val="125000"/>
              </a:lnSpc>
              <a:defRPr/>
            </a:pPr>
            <a:r>
              <a:rPr lang="zh-CN" altLang="en-US" sz="1200" b="1" dirty="0" smtClean="0">
                <a:solidFill>
                  <a:srgbClr val="F8F8F8"/>
                </a:solidFill>
                <a:latin typeface="Arial" charset="0"/>
                <a:ea typeface="华文细黑" pitchFamily="2" charset="-122"/>
              </a:rPr>
              <a:t>颜色</a:t>
            </a:r>
            <a:r>
              <a:rPr lang="en-US" altLang="zh-CN" sz="1200" b="1" dirty="0" smtClean="0">
                <a:solidFill>
                  <a:srgbClr val="F8F8F8"/>
                </a:solidFill>
                <a:latin typeface="Arial" charset="0"/>
                <a:ea typeface="华文细黑" pitchFamily="2" charset="-122"/>
              </a:rPr>
              <a:t>: </a:t>
            </a:r>
            <a:r>
              <a:rPr lang="en-US" altLang="zh-CN" sz="1200" b="1" dirty="0">
                <a:solidFill>
                  <a:srgbClr val="F8F8F8"/>
                </a:solidFill>
                <a:latin typeface="Arial" charset="0"/>
                <a:ea typeface="华文细黑" pitchFamily="2" charset="-122"/>
              </a:rPr>
              <a:t>R153 G0 B0</a:t>
            </a:r>
          </a:p>
          <a:p>
            <a:pPr algn="r" defTabSz="914400" hangingPunct="1">
              <a:lnSpc>
                <a:spcPct val="125000"/>
              </a:lnSpc>
              <a:defRPr/>
            </a:pPr>
            <a:r>
              <a:rPr lang="zh-CN" altLang="en-US" sz="1200" b="1" dirty="0">
                <a:solidFill>
                  <a:srgbClr val="F8F8F8"/>
                </a:solidFill>
                <a:latin typeface="Arial" charset="0"/>
                <a:ea typeface="华文细黑" pitchFamily="2" charset="-122"/>
              </a:rPr>
              <a:t>内部使用字体 </a:t>
            </a:r>
            <a:r>
              <a:rPr lang="en-US" altLang="zh-CN" sz="1200" b="1" dirty="0" smtClean="0">
                <a:solidFill>
                  <a:srgbClr val="F8F8F8"/>
                </a:solidFill>
                <a:latin typeface="Arial" charset="0"/>
                <a:ea typeface="华文细黑" pitchFamily="2" charset="-122"/>
              </a:rPr>
              <a:t>:</a:t>
            </a:r>
            <a:endParaRPr lang="en-US" altLang="zh-CN" sz="1200" b="1" dirty="0">
              <a:solidFill>
                <a:srgbClr val="F8F8F8"/>
              </a:solidFill>
              <a:latin typeface="Arial" charset="0"/>
              <a:ea typeface="华文细黑" pitchFamily="2" charset="-122"/>
            </a:endParaRPr>
          </a:p>
          <a:p>
            <a:pPr algn="r" defTabSz="914400" hangingPunct="1">
              <a:lnSpc>
                <a:spcPct val="125000"/>
              </a:lnSpc>
              <a:defRPr/>
            </a:pPr>
            <a:r>
              <a:rPr lang="en-US" altLang="zh-CN" sz="1200" b="1" dirty="0">
                <a:solidFill>
                  <a:srgbClr val="F8F8F8"/>
                </a:solidFill>
                <a:latin typeface="Arial" charset="0"/>
                <a:ea typeface="华文细黑" pitchFamily="2" charset="-122"/>
              </a:rPr>
              <a:t>FrutigerNext LT Medium</a:t>
            </a:r>
          </a:p>
          <a:p>
            <a:pPr algn="r" defTabSz="914400" hangingPunct="1">
              <a:lnSpc>
                <a:spcPct val="125000"/>
              </a:lnSpc>
              <a:defRPr/>
            </a:pPr>
            <a:r>
              <a:rPr lang="zh-CN" altLang="en-US" sz="1200" b="1" dirty="0">
                <a:solidFill>
                  <a:srgbClr val="F8F8F8"/>
                </a:solidFill>
                <a:latin typeface="Arial" charset="0"/>
                <a:ea typeface="华文细黑" pitchFamily="2" charset="-122"/>
              </a:rPr>
              <a:t>外部使用字体 </a:t>
            </a:r>
            <a:r>
              <a:rPr lang="en-US" altLang="zh-CN" sz="1200" b="1" dirty="0" smtClean="0">
                <a:solidFill>
                  <a:srgbClr val="F8F8F8"/>
                </a:solidFill>
                <a:latin typeface="Arial" charset="0"/>
                <a:ea typeface="华文细黑" pitchFamily="2" charset="-122"/>
              </a:rPr>
              <a:t>: </a:t>
            </a:r>
            <a:r>
              <a:rPr lang="en-US" altLang="zh-CN" sz="1200" b="1" dirty="0">
                <a:solidFill>
                  <a:srgbClr val="F8F8F8"/>
                </a:solidFill>
                <a:latin typeface="Arial" charset="0"/>
                <a:ea typeface="华文细黑" pitchFamily="2" charset="-122"/>
              </a:rPr>
              <a:t>Arial</a:t>
            </a:r>
          </a:p>
          <a:p>
            <a:pPr algn="r" defTabSz="914400" hangingPunct="1">
              <a:lnSpc>
                <a:spcPct val="75000"/>
              </a:lnSpc>
              <a:defRPr/>
            </a:pPr>
            <a:endParaRPr lang="en-US" altLang="zh-CN" sz="1200" b="1" dirty="0">
              <a:solidFill>
                <a:srgbClr val="F8F8F8"/>
              </a:solidFill>
              <a:latin typeface="Arial" charset="0"/>
              <a:ea typeface="华文细黑" pitchFamily="2" charset="-122"/>
            </a:endParaRPr>
          </a:p>
          <a:p>
            <a:pPr algn="r" defTabSz="914400" hangingPunct="1">
              <a:lnSpc>
                <a:spcPct val="125000"/>
              </a:lnSpc>
              <a:defRPr/>
            </a:pPr>
            <a:r>
              <a:rPr lang="zh-CN" altLang="en-US" sz="1200" b="1" dirty="0">
                <a:solidFill>
                  <a:srgbClr val="F8F8F8"/>
                </a:solidFill>
                <a:latin typeface="Arial" charset="0"/>
                <a:ea typeface="华文细黑" pitchFamily="2" charset="-122"/>
              </a:rPr>
              <a:t>中文</a:t>
            </a:r>
            <a:r>
              <a:rPr lang="zh-CN" altLang="en-US" sz="1200" b="1" dirty="0" smtClean="0">
                <a:solidFill>
                  <a:srgbClr val="F8F8F8"/>
                </a:solidFill>
                <a:latin typeface="Arial" charset="0"/>
                <a:ea typeface="华文细黑" pitchFamily="2" charset="-122"/>
              </a:rPr>
              <a:t>标题</a:t>
            </a:r>
            <a:r>
              <a:rPr lang="en-US" altLang="zh-CN" sz="1200" b="1" dirty="0" smtClean="0">
                <a:solidFill>
                  <a:srgbClr val="F8F8F8"/>
                </a:solidFill>
                <a:latin typeface="Arial" charset="0"/>
                <a:ea typeface="华文细黑" pitchFamily="2" charset="-122"/>
              </a:rPr>
              <a:t>:30-32pt  </a:t>
            </a:r>
            <a:endParaRPr lang="en-US" altLang="zh-CN" sz="1200" b="1" dirty="0">
              <a:solidFill>
                <a:srgbClr val="F8F8F8"/>
              </a:solidFill>
              <a:latin typeface="Arial" charset="0"/>
              <a:ea typeface="华文细黑" pitchFamily="2" charset="-122"/>
            </a:endParaRPr>
          </a:p>
          <a:p>
            <a:pPr algn="r" defTabSz="914400" hangingPunct="1">
              <a:lnSpc>
                <a:spcPct val="125000"/>
              </a:lnSpc>
              <a:defRPr/>
            </a:pPr>
            <a:r>
              <a:rPr lang="zh-CN" altLang="en-US" sz="1200" b="1" dirty="0" smtClean="0">
                <a:solidFill>
                  <a:srgbClr val="F8F8F8"/>
                </a:solidFill>
                <a:latin typeface="Arial" charset="0"/>
                <a:ea typeface="华文细黑" pitchFamily="2" charset="-122"/>
              </a:rPr>
              <a:t>颜色</a:t>
            </a:r>
            <a:r>
              <a:rPr lang="en-US" altLang="zh-CN" sz="1200" b="1" dirty="0" smtClean="0">
                <a:solidFill>
                  <a:srgbClr val="F8F8F8"/>
                </a:solidFill>
                <a:latin typeface="Arial" charset="0"/>
                <a:ea typeface="华文细黑" pitchFamily="2" charset="-122"/>
              </a:rPr>
              <a:t>: </a:t>
            </a:r>
            <a:r>
              <a:rPr lang="en-US" altLang="zh-CN" sz="1200" b="1" dirty="0">
                <a:solidFill>
                  <a:srgbClr val="F8F8F8"/>
                </a:solidFill>
                <a:latin typeface="Arial" charset="0"/>
                <a:ea typeface="华文细黑" pitchFamily="2" charset="-122"/>
              </a:rPr>
              <a:t>R153 G0 B0</a:t>
            </a:r>
          </a:p>
          <a:p>
            <a:pPr algn="r" defTabSz="914400" hangingPunct="1">
              <a:lnSpc>
                <a:spcPct val="125000"/>
              </a:lnSpc>
              <a:defRPr/>
            </a:pPr>
            <a:r>
              <a:rPr lang="zh-CN" altLang="en-US" sz="1200" b="1" dirty="0" smtClean="0">
                <a:solidFill>
                  <a:srgbClr val="F8F8F8"/>
                </a:solidFill>
                <a:latin typeface="Arial" charset="0"/>
                <a:ea typeface="华文细黑" pitchFamily="2" charset="-122"/>
              </a:rPr>
              <a:t>字体</a:t>
            </a:r>
            <a:r>
              <a:rPr lang="en-US" altLang="zh-CN" sz="1200" b="1" dirty="0" smtClean="0">
                <a:solidFill>
                  <a:srgbClr val="F8F8F8"/>
                </a:solidFill>
                <a:latin typeface="Arial" charset="0"/>
                <a:ea typeface="华文细黑" pitchFamily="2" charset="-122"/>
              </a:rPr>
              <a:t>:</a:t>
            </a:r>
            <a:r>
              <a:rPr lang="zh-CN" altLang="en-US" sz="1200" b="1" dirty="0" smtClean="0">
                <a:solidFill>
                  <a:srgbClr val="F8F8F8"/>
                </a:solidFill>
                <a:latin typeface="Arial" charset="0"/>
                <a:ea typeface="华文细黑" pitchFamily="2" charset="-122"/>
              </a:rPr>
              <a:t>黑体</a:t>
            </a:r>
            <a:endParaRPr lang="zh-CN" altLang="en-US" sz="1200" b="1" dirty="0">
              <a:solidFill>
                <a:srgbClr val="F8F8F8"/>
              </a:solidFill>
              <a:latin typeface="Arial" charset="0"/>
              <a:ea typeface="华文细黑" pitchFamily="2" charset="-122"/>
            </a:endParaRPr>
          </a:p>
          <a:p>
            <a:pPr algn="r" defTabSz="914400" hangingPunct="1">
              <a:lnSpc>
                <a:spcPct val="125000"/>
              </a:lnSpc>
              <a:defRPr/>
            </a:pPr>
            <a:endParaRPr lang="zh-CN" altLang="en-US" sz="1200" b="1" dirty="0">
              <a:solidFill>
                <a:srgbClr val="F8F8F8"/>
              </a:solidFill>
              <a:latin typeface="Arial" charset="0"/>
              <a:ea typeface="华文细黑" pitchFamily="2" charset="-122"/>
            </a:endParaRPr>
          </a:p>
          <a:p>
            <a:pPr algn="r" defTabSz="914400" hangingPunct="1">
              <a:lnSpc>
                <a:spcPct val="125000"/>
              </a:lnSpc>
              <a:defRPr/>
            </a:pPr>
            <a:endParaRPr lang="zh-CN" altLang="en-US" sz="1200" b="1" dirty="0">
              <a:solidFill>
                <a:srgbClr val="F8F8F8"/>
              </a:solidFill>
              <a:latin typeface="Arial" charset="0"/>
              <a:ea typeface="华文细黑" pitchFamily="2" charset="-122"/>
            </a:endParaRPr>
          </a:p>
          <a:p>
            <a:pPr algn="r" defTabSz="914400" hangingPunct="1">
              <a:lnSpc>
                <a:spcPct val="125000"/>
              </a:lnSpc>
              <a:defRPr/>
            </a:pPr>
            <a:endParaRPr lang="zh-CN" altLang="en-US" sz="1200" b="1" dirty="0">
              <a:solidFill>
                <a:srgbClr val="F8F8F8"/>
              </a:solidFill>
              <a:latin typeface="Arial" charset="0"/>
              <a:ea typeface="华文细黑" pitchFamily="2" charset="-122"/>
            </a:endParaRPr>
          </a:p>
          <a:p>
            <a:pPr algn="r" defTabSz="914400" hangingPunct="1">
              <a:lnSpc>
                <a:spcPct val="125000"/>
              </a:lnSpc>
              <a:defRPr/>
            </a:pPr>
            <a:r>
              <a:rPr lang="zh-CN" altLang="en-US" sz="1200" b="1" dirty="0">
                <a:solidFill>
                  <a:srgbClr val="F8F8F8"/>
                </a:solidFill>
                <a:latin typeface="Arial" charset="0"/>
                <a:ea typeface="华文细黑" pitchFamily="2" charset="-122"/>
              </a:rPr>
              <a:t>英文</a:t>
            </a:r>
            <a:r>
              <a:rPr lang="zh-CN" altLang="en-US" sz="1200" b="1" dirty="0" smtClean="0">
                <a:solidFill>
                  <a:srgbClr val="F8F8F8"/>
                </a:solidFill>
                <a:latin typeface="Arial" charset="0"/>
                <a:ea typeface="华文细黑" pitchFamily="2" charset="-122"/>
              </a:rPr>
              <a:t>正文</a:t>
            </a:r>
            <a:r>
              <a:rPr lang="en-US" altLang="zh-CN" sz="1200" b="1" dirty="0" smtClean="0">
                <a:solidFill>
                  <a:srgbClr val="F8F8F8"/>
                </a:solidFill>
                <a:latin typeface="Arial" charset="0"/>
                <a:ea typeface="华文细黑" pitchFamily="2" charset="-122"/>
              </a:rPr>
              <a:t>:20-22pt</a:t>
            </a:r>
            <a:endParaRPr lang="en-US" altLang="zh-CN" sz="1200" b="1" dirty="0">
              <a:solidFill>
                <a:srgbClr val="F8F8F8"/>
              </a:solidFill>
              <a:latin typeface="Arial" charset="0"/>
              <a:ea typeface="华文细黑" pitchFamily="2" charset="-122"/>
            </a:endParaRPr>
          </a:p>
          <a:p>
            <a:pPr algn="r" defTabSz="914400" hangingPunct="1">
              <a:lnSpc>
                <a:spcPct val="125000"/>
              </a:lnSpc>
              <a:defRPr/>
            </a:pPr>
            <a:r>
              <a:rPr lang="zh-CN" altLang="en-US" sz="1200" b="1" dirty="0">
                <a:solidFill>
                  <a:srgbClr val="F8F8F8"/>
                </a:solidFill>
                <a:latin typeface="Arial" charset="0"/>
                <a:ea typeface="华文细黑" pitchFamily="2" charset="-122"/>
              </a:rPr>
              <a:t>子目录 </a:t>
            </a:r>
            <a:r>
              <a:rPr lang="en-US" altLang="zh-CN" sz="1200" b="1" dirty="0">
                <a:solidFill>
                  <a:srgbClr val="F8F8F8"/>
                </a:solidFill>
                <a:latin typeface="Arial" charset="0"/>
                <a:ea typeface="华文细黑" pitchFamily="2" charset="-122"/>
              </a:rPr>
              <a:t>(2-5</a:t>
            </a:r>
            <a:r>
              <a:rPr lang="zh-CN" altLang="en-US" sz="1200" b="1" dirty="0">
                <a:solidFill>
                  <a:srgbClr val="F8F8F8"/>
                </a:solidFill>
                <a:latin typeface="Arial" charset="0"/>
                <a:ea typeface="华文细黑" pitchFamily="2" charset="-122"/>
              </a:rPr>
              <a:t>级</a:t>
            </a:r>
            <a:r>
              <a:rPr lang="en-US" altLang="zh-CN" sz="1200" b="1" dirty="0">
                <a:solidFill>
                  <a:srgbClr val="F8F8F8"/>
                </a:solidFill>
                <a:latin typeface="Arial" charset="0"/>
                <a:ea typeface="华文细黑" pitchFamily="2" charset="-122"/>
              </a:rPr>
              <a:t>) </a:t>
            </a:r>
            <a:r>
              <a:rPr lang="en-US" altLang="zh-CN" sz="1200" b="1" dirty="0" smtClean="0">
                <a:solidFill>
                  <a:srgbClr val="F8F8F8"/>
                </a:solidFill>
                <a:latin typeface="Arial" charset="0"/>
                <a:ea typeface="华文细黑" pitchFamily="2" charset="-122"/>
              </a:rPr>
              <a:t>:18pt  </a:t>
            </a:r>
            <a:endParaRPr lang="en-US" altLang="zh-CN" sz="1200" b="1" dirty="0">
              <a:solidFill>
                <a:srgbClr val="F8F8F8"/>
              </a:solidFill>
              <a:latin typeface="Arial" charset="0"/>
              <a:ea typeface="华文细黑" pitchFamily="2" charset="-122"/>
            </a:endParaRPr>
          </a:p>
          <a:p>
            <a:pPr algn="r" defTabSz="914400" hangingPunct="1">
              <a:lnSpc>
                <a:spcPct val="125000"/>
              </a:lnSpc>
              <a:defRPr/>
            </a:pPr>
            <a:r>
              <a:rPr lang="zh-CN" altLang="en-US" sz="1200" b="1" dirty="0" smtClean="0">
                <a:solidFill>
                  <a:srgbClr val="F8F8F8"/>
                </a:solidFill>
                <a:latin typeface="Arial" charset="0"/>
                <a:ea typeface="华文细黑" pitchFamily="2" charset="-122"/>
              </a:rPr>
              <a:t>颜色</a:t>
            </a:r>
            <a:r>
              <a:rPr lang="en-US" altLang="zh-CN" sz="1200" b="1" dirty="0" smtClean="0">
                <a:solidFill>
                  <a:srgbClr val="F8F8F8"/>
                </a:solidFill>
                <a:latin typeface="Arial" charset="0"/>
                <a:ea typeface="华文细黑" pitchFamily="2" charset="-122"/>
              </a:rPr>
              <a:t>:</a:t>
            </a:r>
            <a:r>
              <a:rPr lang="zh-CN" altLang="en-US" sz="1200" b="1" dirty="0" smtClean="0">
                <a:solidFill>
                  <a:srgbClr val="F8F8F8"/>
                </a:solidFill>
                <a:latin typeface="Arial" charset="0"/>
                <a:ea typeface="华文细黑" pitchFamily="2" charset="-122"/>
              </a:rPr>
              <a:t>黑色</a:t>
            </a:r>
            <a:endParaRPr lang="zh-CN" altLang="en-US" sz="1200" b="1" dirty="0">
              <a:solidFill>
                <a:srgbClr val="F8F8F8"/>
              </a:solidFill>
              <a:latin typeface="Arial" charset="0"/>
              <a:ea typeface="华文细黑" pitchFamily="2" charset="-122"/>
            </a:endParaRPr>
          </a:p>
          <a:p>
            <a:pPr algn="r" defTabSz="914400" hangingPunct="1">
              <a:lnSpc>
                <a:spcPct val="125000"/>
              </a:lnSpc>
              <a:defRPr/>
            </a:pPr>
            <a:r>
              <a:rPr lang="zh-CN" altLang="en-US" sz="1200" b="1" dirty="0">
                <a:solidFill>
                  <a:srgbClr val="F8F8F8"/>
                </a:solidFill>
                <a:latin typeface="Arial" charset="0"/>
                <a:ea typeface="华文细黑" pitchFamily="2" charset="-122"/>
              </a:rPr>
              <a:t>内部使用字体 </a:t>
            </a:r>
            <a:r>
              <a:rPr lang="en-US" altLang="zh-CN" sz="1200" b="1" dirty="0" smtClean="0">
                <a:solidFill>
                  <a:srgbClr val="F8F8F8"/>
                </a:solidFill>
                <a:latin typeface="Arial" charset="0"/>
                <a:ea typeface="华文细黑" pitchFamily="2" charset="-122"/>
              </a:rPr>
              <a:t>:</a:t>
            </a:r>
            <a:endParaRPr lang="en-US" altLang="zh-CN" sz="1200" b="1" dirty="0">
              <a:solidFill>
                <a:srgbClr val="F8F8F8"/>
              </a:solidFill>
              <a:latin typeface="Arial" charset="0"/>
              <a:ea typeface="华文细黑" pitchFamily="2" charset="-122"/>
            </a:endParaRPr>
          </a:p>
          <a:p>
            <a:pPr algn="r" defTabSz="914400" hangingPunct="1">
              <a:lnSpc>
                <a:spcPct val="125000"/>
              </a:lnSpc>
              <a:defRPr/>
            </a:pPr>
            <a:r>
              <a:rPr lang="en-US" altLang="zh-CN" sz="1200" b="1" dirty="0">
                <a:solidFill>
                  <a:srgbClr val="F8F8F8"/>
                </a:solidFill>
                <a:latin typeface="Arial" charset="0"/>
                <a:ea typeface="华文细黑" pitchFamily="2" charset="-122"/>
              </a:rPr>
              <a:t>FrutigerNext LT Regular</a:t>
            </a:r>
          </a:p>
          <a:p>
            <a:pPr algn="r" defTabSz="914400" hangingPunct="1">
              <a:lnSpc>
                <a:spcPct val="125000"/>
              </a:lnSpc>
              <a:defRPr/>
            </a:pPr>
            <a:r>
              <a:rPr lang="zh-CN" altLang="en-US" sz="1200" b="1" dirty="0">
                <a:solidFill>
                  <a:srgbClr val="F8F8F8"/>
                </a:solidFill>
                <a:latin typeface="Arial" charset="0"/>
                <a:ea typeface="华文细黑" pitchFamily="2" charset="-122"/>
              </a:rPr>
              <a:t>外部使用字体 </a:t>
            </a:r>
            <a:r>
              <a:rPr lang="en-US" altLang="zh-CN" sz="1200" b="1" dirty="0" smtClean="0">
                <a:solidFill>
                  <a:srgbClr val="F8F8F8"/>
                </a:solidFill>
                <a:latin typeface="Arial" charset="0"/>
                <a:ea typeface="华文细黑" pitchFamily="2" charset="-122"/>
              </a:rPr>
              <a:t>: </a:t>
            </a:r>
            <a:r>
              <a:rPr lang="en-US" altLang="zh-CN" sz="1200" b="1" dirty="0">
                <a:solidFill>
                  <a:srgbClr val="F8F8F8"/>
                </a:solidFill>
                <a:latin typeface="Arial" charset="0"/>
                <a:ea typeface="华文细黑" pitchFamily="2" charset="-122"/>
              </a:rPr>
              <a:t>Arial</a:t>
            </a:r>
          </a:p>
          <a:p>
            <a:pPr algn="r" defTabSz="914400" hangingPunct="1">
              <a:lnSpc>
                <a:spcPct val="75000"/>
              </a:lnSpc>
              <a:defRPr/>
            </a:pPr>
            <a:endParaRPr lang="en-US" altLang="zh-CN" sz="1200" b="1" dirty="0">
              <a:solidFill>
                <a:srgbClr val="F8F8F8"/>
              </a:solidFill>
              <a:latin typeface="Arial" charset="0"/>
              <a:ea typeface="华文细黑" pitchFamily="2" charset="-122"/>
            </a:endParaRPr>
          </a:p>
          <a:p>
            <a:pPr algn="r" defTabSz="914400" hangingPunct="1">
              <a:lnSpc>
                <a:spcPct val="125000"/>
              </a:lnSpc>
              <a:defRPr/>
            </a:pPr>
            <a:r>
              <a:rPr lang="zh-CN" altLang="en-US" sz="1200" b="1" dirty="0">
                <a:solidFill>
                  <a:srgbClr val="F8F8F8"/>
                </a:solidFill>
                <a:latin typeface="Arial" charset="0"/>
                <a:ea typeface="华文细黑" pitchFamily="2" charset="-122"/>
              </a:rPr>
              <a:t>中文</a:t>
            </a:r>
            <a:r>
              <a:rPr lang="zh-CN" altLang="en-US" sz="1200" b="1" dirty="0" smtClean="0">
                <a:solidFill>
                  <a:srgbClr val="F8F8F8"/>
                </a:solidFill>
                <a:latin typeface="Arial" charset="0"/>
                <a:ea typeface="华文细黑" pitchFamily="2" charset="-122"/>
              </a:rPr>
              <a:t>正文</a:t>
            </a:r>
            <a:r>
              <a:rPr lang="en-US" altLang="zh-CN" sz="1200" b="1" dirty="0" smtClean="0">
                <a:solidFill>
                  <a:srgbClr val="F8F8F8"/>
                </a:solidFill>
                <a:latin typeface="Arial" charset="0"/>
                <a:ea typeface="华文细黑" pitchFamily="2" charset="-122"/>
              </a:rPr>
              <a:t>:18-20pt</a:t>
            </a:r>
            <a:endParaRPr lang="en-US" altLang="zh-CN" sz="1200" b="1" dirty="0">
              <a:solidFill>
                <a:srgbClr val="F8F8F8"/>
              </a:solidFill>
              <a:latin typeface="Arial" charset="0"/>
              <a:ea typeface="华文细黑" pitchFamily="2" charset="-122"/>
            </a:endParaRPr>
          </a:p>
          <a:p>
            <a:pPr algn="r" defTabSz="914400" hangingPunct="1">
              <a:lnSpc>
                <a:spcPct val="125000"/>
              </a:lnSpc>
              <a:defRPr/>
            </a:pPr>
            <a:r>
              <a:rPr lang="zh-CN" altLang="en-US" sz="1200" b="1" dirty="0">
                <a:solidFill>
                  <a:srgbClr val="F8F8F8"/>
                </a:solidFill>
                <a:latin typeface="Arial" charset="0"/>
                <a:ea typeface="华文细黑" pitchFamily="2" charset="-122"/>
              </a:rPr>
              <a:t>子目录</a:t>
            </a:r>
            <a:r>
              <a:rPr lang="en-US" altLang="zh-CN" sz="1200" b="1" dirty="0">
                <a:solidFill>
                  <a:srgbClr val="F8F8F8"/>
                </a:solidFill>
                <a:latin typeface="Arial" charset="0"/>
                <a:ea typeface="华文细黑" pitchFamily="2" charset="-122"/>
              </a:rPr>
              <a:t>(2-5</a:t>
            </a:r>
            <a:r>
              <a:rPr lang="zh-CN" altLang="en-US" sz="1200" b="1" dirty="0">
                <a:solidFill>
                  <a:srgbClr val="F8F8F8"/>
                </a:solidFill>
                <a:latin typeface="Arial" charset="0"/>
                <a:ea typeface="华文细黑" pitchFamily="2" charset="-122"/>
              </a:rPr>
              <a:t>级</a:t>
            </a:r>
            <a:r>
              <a:rPr lang="en-US" altLang="zh-CN" sz="1200" b="1" dirty="0" smtClean="0">
                <a:solidFill>
                  <a:srgbClr val="F8F8F8"/>
                </a:solidFill>
                <a:latin typeface="Arial" charset="0"/>
                <a:ea typeface="华文细黑" pitchFamily="2" charset="-122"/>
              </a:rPr>
              <a:t>):18pt </a:t>
            </a:r>
            <a:endParaRPr lang="en-US" altLang="zh-CN" sz="1200" b="1" dirty="0">
              <a:solidFill>
                <a:srgbClr val="F8F8F8"/>
              </a:solidFill>
              <a:latin typeface="Arial" charset="0"/>
              <a:ea typeface="华文细黑" pitchFamily="2" charset="-122"/>
            </a:endParaRPr>
          </a:p>
          <a:p>
            <a:pPr algn="r" defTabSz="914400" hangingPunct="1">
              <a:lnSpc>
                <a:spcPct val="125000"/>
              </a:lnSpc>
              <a:defRPr/>
            </a:pPr>
            <a:r>
              <a:rPr lang="zh-CN" altLang="en-US" sz="1200" b="1" dirty="0" smtClean="0">
                <a:solidFill>
                  <a:srgbClr val="F8F8F8"/>
                </a:solidFill>
                <a:latin typeface="Arial" charset="0"/>
                <a:ea typeface="华文细黑" pitchFamily="2" charset="-122"/>
              </a:rPr>
              <a:t>颜色</a:t>
            </a:r>
            <a:r>
              <a:rPr lang="en-US" altLang="zh-CN" sz="1200" b="1" dirty="0" smtClean="0">
                <a:solidFill>
                  <a:srgbClr val="F8F8F8"/>
                </a:solidFill>
                <a:latin typeface="Arial" charset="0"/>
                <a:ea typeface="华文细黑" pitchFamily="2" charset="-122"/>
              </a:rPr>
              <a:t>:</a:t>
            </a:r>
            <a:r>
              <a:rPr lang="zh-CN" altLang="en-US" sz="1200" b="1" dirty="0" smtClean="0">
                <a:solidFill>
                  <a:srgbClr val="F8F8F8"/>
                </a:solidFill>
                <a:latin typeface="Arial" charset="0"/>
                <a:ea typeface="华文细黑" pitchFamily="2" charset="-122"/>
              </a:rPr>
              <a:t>黑色</a:t>
            </a:r>
            <a:endParaRPr lang="zh-CN" altLang="en-US" sz="1200" b="1" dirty="0">
              <a:solidFill>
                <a:srgbClr val="F8F8F8"/>
              </a:solidFill>
              <a:latin typeface="Arial" charset="0"/>
              <a:ea typeface="华文细黑" pitchFamily="2" charset="-122"/>
            </a:endParaRPr>
          </a:p>
          <a:p>
            <a:pPr algn="r" defTabSz="914400" hangingPunct="1">
              <a:lnSpc>
                <a:spcPct val="125000"/>
              </a:lnSpc>
              <a:defRPr/>
            </a:pPr>
            <a:r>
              <a:rPr lang="zh-CN" altLang="en-US" sz="1200" b="1" dirty="0" smtClean="0">
                <a:solidFill>
                  <a:srgbClr val="F8F8F8"/>
                </a:solidFill>
                <a:latin typeface="Arial" charset="0"/>
                <a:ea typeface="华文细黑" pitchFamily="2" charset="-122"/>
              </a:rPr>
              <a:t>字体</a:t>
            </a:r>
            <a:r>
              <a:rPr lang="en-US" altLang="zh-CN" sz="1200" b="1" dirty="0" smtClean="0">
                <a:solidFill>
                  <a:srgbClr val="F8F8F8"/>
                </a:solidFill>
                <a:latin typeface="Arial" charset="0"/>
                <a:ea typeface="华文细黑" pitchFamily="2" charset="-122"/>
              </a:rPr>
              <a:t>:</a:t>
            </a:r>
            <a:r>
              <a:rPr lang="zh-CN" altLang="en-US" sz="1200" b="1" dirty="0" smtClean="0">
                <a:solidFill>
                  <a:srgbClr val="F8F8F8"/>
                </a:solidFill>
                <a:latin typeface="Arial" charset="0"/>
                <a:ea typeface="华文细黑" pitchFamily="2" charset="-122"/>
              </a:rPr>
              <a:t>细</a:t>
            </a:r>
            <a:r>
              <a:rPr lang="zh-CN" altLang="en-US" sz="1200" b="1" dirty="0">
                <a:solidFill>
                  <a:srgbClr val="F8F8F8"/>
                </a:solidFill>
                <a:latin typeface="Arial" charset="0"/>
                <a:ea typeface="华文细黑" pitchFamily="2" charset="-122"/>
              </a:rPr>
              <a:t>黑体 </a:t>
            </a:r>
            <a:endParaRPr lang="zh-CN" altLang="en-US" sz="1200" b="1" dirty="0">
              <a:solidFill>
                <a:srgbClr val="080808"/>
              </a:solidFill>
              <a:latin typeface="Arial" charset="0"/>
              <a:ea typeface="华文细黑" pitchFamily="2" charset="-122"/>
            </a:endParaRPr>
          </a:p>
        </p:txBody>
      </p:sp>
      <p:sp>
        <p:nvSpPr>
          <p:cNvPr id="11" name="Rectangle 11"/>
          <p:cNvSpPr>
            <a:spLocks noChangeArrowheads="1"/>
          </p:cNvSpPr>
          <p:nvPr/>
        </p:nvSpPr>
        <p:spPr bwMode="auto">
          <a:xfrm>
            <a:off x="12365088" y="5444227"/>
            <a:ext cx="1227456" cy="323143"/>
          </a:xfrm>
          <a:prstGeom prst="rect">
            <a:avLst/>
          </a:prstGeom>
          <a:solidFill>
            <a:srgbClr val="F8F8F8"/>
          </a:solidFill>
          <a:ln w="9525" algn="ctr">
            <a:noFill/>
            <a:miter lim="800000"/>
            <a:headEnd/>
            <a:tailEnd/>
          </a:ln>
          <a:effectLst/>
        </p:spPr>
        <p:txBody>
          <a:bodyPr lIns="91418" tIns="45709" rIns="91418" bIns="45709" anchor="ctr">
            <a:spAutoFit/>
          </a:bodyPr>
          <a:lstStyle/>
          <a:p>
            <a:pPr defTabSz="877829" eaLnBrk="0">
              <a:defRPr/>
            </a:pPr>
            <a:endParaRPr lang="zh-CN" altLang="zh-CN" sz="1500" dirty="0">
              <a:latin typeface="FrutigerNext LT Regular" pitchFamily="34" charset="0"/>
            </a:endParaRPr>
          </a:p>
        </p:txBody>
      </p:sp>
      <p:grpSp>
        <p:nvGrpSpPr>
          <p:cNvPr id="3" name="Group 12"/>
          <p:cNvGrpSpPr>
            <a:grpSpLocks/>
          </p:cNvGrpSpPr>
          <p:nvPr/>
        </p:nvGrpSpPr>
        <p:grpSpPr bwMode="auto">
          <a:xfrm>
            <a:off x="12476246" y="5278807"/>
            <a:ext cx="989268" cy="184108"/>
            <a:chOff x="6657" y="3492"/>
            <a:chExt cx="527" cy="121"/>
          </a:xfrm>
        </p:grpSpPr>
        <p:sp>
          <p:nvSpPr>
            <p:cNvPr id="13" name="Rectangle 13"/>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4" name="Rectangle 14"/>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5" name="Rectangle 15"/>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6" name="Rectangle 16"/>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5" name="Group 17"/>
          <p:cNvGrpSpPr>
            <a:grpSpLocks/>
          </p:cNvGrpSpPr>
          <p:nvPr/>
        </p:nvGrpSpPr>
        <p:grpSpPr bwMode="auto">
          <a:xfrm>
            <a:off x="12476246" y="6204101"/>
            <a:ext cx="989268" cy="182520"/>
            <a:chOff x="6657" y="4103"/>
            <a:chExt cx="527" cy="121"/>
          </a:xfrm>
        </p:grpSpPr>
        <p:sp>
          <p:nvSpPr>
            <p:cNvPr id="18" name="Rectangle 1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 name="Rectangle 1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20" name="Rectangle 2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21" name="Rectangle 2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8" name="Group 22"/>
          <p:cNvGrpSpPr>
            <a:grpSpLocks/>
          </p:cNvGrpSpPr>
          <p:nvPr/>
        </p:nvGrpSpPr>
        <p:grpSpPr bwMode="auto">
          <a:xfrm>
            <a:off x="12476246" y="6450108"/>
            <a:ext cx="989268" cy="182522"/>
            <a:chOff x="6657" y="4266"/>
            <a:chExt cx="527" cy="121"/>
          </a:xfrm>
        </p:grpSpPr>
        <p:sp>
          <p:nvSpPr>
            <p:cNvPr id="23" name="Rectangle 23"/>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24" name="Rectangle 24"/>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25" name="Rectangle 25"/>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26" name="Rectangle 26"/>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12" name="Group 27"/>
          <p:cNvGrpSpPr>
            <a:grpSpLocks/>
          </p:cNvGrpSpPr>
          <p:nvPr/>
        </p:nvGrpSpPr>
        <p:grpSpPr bwMode="auto">
          <a:xfrm>
            <a:off x="12476246" y="5527983"/>
            <a:ext cx="989268" cy="182520"/>
            <a:chOff x="6657" y="3656"/>
            <a:chExt cx="527" cy="121"/>
          </a:xfrm>
        </p:grpSpPr>
        <p:sp>
          <p:nvSpPr>
            <p:cNvPr id="28" name="Rectangle 28"/>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29" name="Rectangle 29"/>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30" name="Rectangle 30"/>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31" name="Rectangle 31"/>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17" name="Group 32"/>
          <p:cNvGrpSpPr>
            <a:grpSpLocks/>
          </p:cNvGrpSpPr>
          <p:nvPr/>
        </p:nvGrpSpPr>
        <p:grpSpPr bwMode="auto">
          <a:xfrm>
            <a:off x="12476246" y="5958096"/>
            <a:ext cx="989268" cy="182522"/>
            <a:chOff x="6657" y="3941"/>
            <a:chExt cx="527" cy="121"/>
          </a:xfrm>
        </p:grpSpPr>
        <p:sp>
          <p:nvSpPr>
            <p:cNvPr id="33" name="Rectangle 33"/>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34" name="Rectangle 34"/>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35" name="Rectangle 35"/>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36" name="Rectangle 36"/>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22" name="Group 37"/>
          <p:cNvGrpSpPr>
            <a:grpSpLocks/>
          </p:cNvGrpSpPr>
          <p:nvPr/>
        </p:nvGrpSpPr>
        <p:grpSpPr bwMode="auto">
          <a:xfrm>
            <a:off x="12476246" y="6697700"/>
            <a:ext cx="989268" cy="182522"/>
            <a:chOff x="6657" y="4430"/>
            <a:chExt cx="527" cy="121"/>
          </a:xfrm>
        </p:grpSpPr>
        <p:sp>
          <p:nvSpPr>
            <p:cNvPr id="38" name="Rectangle 38"/>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39" name="Rectangle 39"/>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40" name="Rectangle 40"/>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41" name="Rectangle 41"/>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27" name="Group 42"/>
          <p:cNvGrpSpPr>
            <a:grpSpLocks/>
          </p:cNvGrpSpPr>
          <p:nvPr/>
        </p:nvGrpSpPr>
        <p:grpSpPr bwMode="auto">
          <a:xfrm>
            <a:off x="12476246" y="5032802"/>
            <a:ext cx="989268" cy="184108"/>
            <a:chOff x="6657" y="3329"/>
            <a:chExt cx="527" cy="122"/>
          </a:xfrm>
        </p:grpSpPr>
        <p:sp>
          <p:nvSpPr>
            <p:cNvPr id="43" name="Rectangle 43"/>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44" name="Rectangle 44"/>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45" name="Rectangle 45"/>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46" name="Rectangle 46"/>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32" name="Group 47"/>
          <p:cNvGrpSpPr>
            <a:grpSpLocks/>
          </p:cNvGrpSpPr>
          <p:nvPr/>
        </p:nvGrpSpPr>
        <p:grpSpPr bwMode="auto">
          <a:xfrm>
            <a:off x="12476246" y="4601097"/>
            <a:ext cx="989268" cy="182520"/>
            <a:chOff x="6657" y="3043"/>
            <a:chExt cx="527" cy="121"/>
          </a:xfrm>
        </p:grpSpPr>
        <p:sp>
          <p:nvSpPr>
            <p:cNvPr id="48" name="Rectangle 48"/>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49" name="Rectangle 49"/>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50" name="Rectangle 50"/>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51" name="Rectangle 51"/>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37" name="Group 52"/>
          <p:cNvGrpSpPr>
            <a:grpSpLocks/>
          </p:cNvGrpSpPr>
          <p:nvPr/>
        </p:nvGrpSpPr>
        <p:grpSpPr bwMode="auto">
          <a:xfrm>
            <a:off x="12476246" y="4355095"/>
            <a:ext cx="989268" cy="184108"/>
            <a:chOff x="6657" y="2881"/>
            <a:chExt cx="527" cy="121"/>
          </a:xfrm>
        </p:grpSpPr>
        <p:sp>
          <p:nvSpPr>
            <p:cNvPr id="53" name="Rectangle 53"/>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54" name="Rectangle 54"/>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55" name="Rectangle 55"/>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56" name="Rectangle 56"/>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sp>
        <p:nvSpPr>
          <p:cNvPr id="57" name="Rectangle 57"/>
          <p:cNvSpPr>
            <a:spLocks noChangeArrowheads="1"/>
          </p:cNvSpPr>
          <p:nvPr/>
        </p:nvSpPr>
        <p:spPr bwMode="auto">
          <a:xfrm>
            <a:off x="12272991" y="2263255"/>
            <a:ext cx="1402129" cy="2655273"/>
          </a:xfrm>
          <a:prstGeom prst="rect">
            <a:avLst/>
          </a:prstGeom>
          <a:noFill/>
          <a:ln w="9525">
            <a:noFill/>
            <a:miter lim="800000"/>
            <a:headEnd/>
            <a:tailEnd/>
          </a:ln>
          <a:effectLst/>
        </p:spPr>
        <p:txBody>
          <a:bodyPr lIns="87792" tIns="43897" rIns="87792" bIns="43897"/>
          <a:lstStyle/>
          <a:p>
            <a:pPr algn="l" defTabSz="914400" hangingPunct="1">
              <a:lnSpc>
                <a:spcPct val="120000"/>
              </a:lnSpc>
              <a:defRPr/>
            </a:pPr>
            <a:r>
              <a:rPr lang="zh-CN" altLang="en-US" sz="1200" b="1" dirty="0">
                <a:solidFill>
                  <a:srgbClr val="F8F8F8"/>
                </a:solidFill>
                <a:latin typeface="华文细黑" pitchFamily="2" charset="-122"/>
                <a:ea typeface="华文细黑" pitchFamily="2" charset="-122"/>
              </a:rPr>
              <a:t>配色参考</a:t>
            </a:r>
            <a:r>
              <a:rPr lang="zh-CN" altLang="en-US" sz="1200" b="1" dirty="0" smtClean="0">
                <a:solidFill>
                  <a:srgbClr val="F8F8F8"/>
                </a:solidFill>
                <a:latin typeface="华文细黑" pitchFamily="2" charset="-122"/>
                <a:ea typeface="华文细黑" pitchFamily="2" charset="-122"/>
              </a:rPr>
              <a:t>方案</a:t>
            </a:r>
            <a:r>
              <a:rPr lang="en-US" altLang="zh-CN" sz="1200" b="1" dirty="0" smtClean="0">
                <a:solidFill>
                  <a:srgbClr val="F8F8F8"/>
                </a:solidFill>
                <a:latin typeface="华文细黑" pitchFamily="2" charset="-122"/>
                <a:ea typeface="华文细黑" pitchFamily="2" charset="-122"/>
              </a:rPr>
              <a:t>:</a:t>
            </a:r>
            <a:endParaRPr lang="zh-CN" altLang="en-US" sz="1200" b="1" dirty="0">
              <a:solidFill>
                <a:srgbClr val="F8F8F8"/>
              </a:solidFill>
              <a:latin typeface="华文细黑" pitchFamily="2" charset="-122"/>
              <a:ea typeface="华文细黑" pitchFamily="2" charset="-122"/>
            </a:endParaRPr>
          </a:p>
          <a:p>
            <a:pPr algn="l" defTabSz="914400" hangingPunct="1">
              <a:lnSpc>
                <a:spcPct val="120000"/>
              </a:lnSpc>
              <a:defRPr/>
            </a:pPr>
            <a:r>
              <a:rPr lang="zh-CN" altLang="en-US" sz="1200" b="1" dirty="0">
                <a:solidFill>
                  <a:srgbClr val="F8F8F8"/>
                </a:solidFill>
                <a:latin typeface="华文细黑" pitchFamily="2" charset="-122"/>
                <a:ea typeface="华文细黑" pitchFamily="2" charset="-122"/>
              </a:rPr>
              <a:t>建议同一页面内不超过四种颜色，以下是９组配色方案，同一页面内只选择一组使用。</a:t>
            </a:r>
          </a:p>
          <a:p>
            <a:pPr algn="l" defTabSz="914400" hangingPunct="1">
              <a:lnSpc>
                <a:spcPct val="120000"/>
              </a:lnSpc>
              <a:defRPr/>
            </a:pPr>
            <a:r>
              <a:rPr lang="zh-CN" altLang="en-US" sz="1200" b="1" dirty="0">
                <a:solidFill>
                  <a:srgbClr val="F8F8F8"/>
                </a:solidFill>
                <a:latin typeface="华文细黑" pitchFamily="2" charset="-122"/>
                <a:ea typeface="华文细黑" pitchFamily="2" charset="-122"/>
              </a:rPr>
              <a:t>（仅供参考）</a:t>
            </a:r>
          </a:p>
        </p:txBody>
      </p:sp>
      <p:sp>
        <p:nvSpPr>
          <p:cNvPr id="58" name="Rectangle 58"/>
          <p:cNvSpPr>
            <a:spLocks noChangeArrowheads="1"/>
          </p:cNvSpPr>
          <p:nvPr/>
        </p:nvSpPr>
        <p:spPr bwMode="auto">
          <a:xfrm>
            <a:off x="12272991" y="-61890"/>
            <a:ext cx="1402129" cy="838007"/>
          </a:xfrm>
          <a:prstGeom prst="rect">
            <a:avLst/>
          </a:prstGeom>
          <a:noFill/>
          <a:ln w="9525">
            <a:noFill/>
            <a:miter lim="800000"/>
            <a:headEnd/>
            <a:tailEnd/>
          </a:ln>
          <a:effectLst/>
        </p:spPr>
        <p:txBody>
          <a:bodyPr lIns="87792" tIns="43897" rIns="87792" bIns="43897"/>
          <a:lstStyle/>
          <a:p>
            <a:pPr algn="l" defTabSz="914400" hangingPunct="1">
              <a:lnSpc>
                <a:spcPct val="120000"/>
              </a:lnSpc>
              <a:defRPr/>
            </a:pPr>
            <a:r>
              <a:rPr lang="zh-CN" altLang="en-US" sz="1200" b="1" dirty="0">
                <a:solidFill>
                  <a:srgbClr val="F8F8F8"/>
                </a:solidFill>
                <a:latin typeface="华文细黑" pitchFamily="2" charset="-122"/>
                <a:ea typeface="华文细黑" pitchFamily="2" charset="-122"/>
              </a:rPr>
              <a:t>客户或者合作伙伴的标志放在右上角</a:t>
            </a:r>
            <a:r>
              <a:rPr lang="en-US" altLang="zh-CN" sz="1200" b="1" dirty="0">
                <a:solidFill>
                  <a:srgbClr val="F8F8F8"/>
                </a:solidFill>
                <a:latin typeface="华文细黑" pitchFamily="2" charset="-122"/>
                <a:ea typeface="华文细黑" pitchFamily="2" charset="-122"/>
              </a:rPr>
              <a:t>.</a:t>
            </a:r>
          </a:p>
        </p:txBody>
      </p:sp>
      <p:sp>
        <p:nvSpPr>
          <p:cNvPr id="1920008" name="Rectangle 8"/>
          <p:cNvSpPr>
            <a:spLocks noGrp="1" noChangeArrowheads="1"/>
          </p:cNvSpPr>
          <p:nvPr>
            <p:ph type="ctrTitle"/>
          </p:nvPr>
        </p:nvSpPr>
        <p:spPr>
          <a:xfrm>
            <a:off x="763903" y="1917184"/>
            <a:ext cx="10737369" cy="1470024"/>
          </a:xfrm>
        </p:spPr>
        <p:txBody>
          <a:bodyPr/>
          <a:lstStyle>
            <a:lvl1pPr>
              <a:lnSpc>
                <a:spcPct val="150000"/>
              </a:lnSpc>
              <a:defRPr sz="3600" baseline="0">
                <a:solidFill>
                  <a:schemeClr val="bg1"/>
                </a:solidFill>
              </a:defRPr>
            </a:lvl1pPr>
          </a:lstStyle>
          <a:p>
            <a:r>
              <a:rPr lang="zh-CN" altLang="en-US" dirty="0"/>
              <a:t>单击此处编辑母版标题样式</a:t>
            </a:r>
          </a:p>
        </p:txBody>
      </p:sp>
      <p:sp>
        <p:nvSpPr>
          <p:cNvPr id="1920009" name="Rectangle 9"/>
          <p:cNvSpPr>
            <a:spLocks noGrp="1" noChangeArrowheads="1"/>
          </p:cNvSpPr>
          <p:nvPr>
            <p:ph type="subTitle" idx="1"/>
          </p:nvPr>
        </p:nvSpPr>
        <p:spPr>
          <a:xfrm>
            <a:off x="897175" y="4108452"/>
            <a:ext cx="7347273"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 xmlns:p14="http://schemas.microsoft.com/office/powerpoint/2010/main" val="1409314848"/>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50B2F04-5A86-46E2-8006-D17FA5C504CD}"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Rectangle 12"/>
          <p:cNvSpPr>
            <a:spLocks noGrp="1" noChangeArrowheads="1"/>
          </p:cNvSpPr>
          <p:nvPr>
            <p:ph type="title"/>
          </p:nvPr>
        </p:nvSpPr>
        <p:spPr bwMode="auto">
          <a:xfrm>
            <a:off x="550688" y="152094"/>
            <a:ext cx="11039531" cy="621338"/>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单击此处编辑母版标题样式</a:t>
            </a:r>
          </a:p>
        </p:txBody>
      </p:sp>
      <p:sp>
        <p:nvSpPr>
          <p:cNvPr id="5" name="Rectangle 13"/>
          <p:cNvSpPr>
            <a:spLocks noGrp="1" noChangeArrowheads="1"/>
          </p:cNvSpPr>
          <p:nvPr>
            <p:ph idx="1"/>
          </p:nvPr>
        </p:nvSpPr>
        <p:spPr bwMode="auto">
          <a:xfrm>
            <a:off x="550688" y="905436"/>
            <a:ext cx="11039531" cy="5191067"/>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Tree>
    <p:extLst>
      <p:ext uri="{BB962C8B-B14F-4D97-AF65-F5344CB8AC3E}">
        <p14:creationId xmlns="" xmlns:p14="http://schemas.microsoft.com/office/powerpoint/2010/main" val="1041768189"/>
      </p:ext>
    </p:extLst>
  </p:cSld>
  <p:clrMapOvr>
    <a:masterClrMapping/>
  </p:clrMapOvr>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Rectangle 22"/>
          <p:cNvSpPr>
            <a:spLocks noChangeArrowheads="1"/>
          </p:cNvSpPr>
          <p:nvPr userDrawn="1"/>
        </p:nvSpPr>
        <p:spPr bwMode="auto">
          <a:xfrm>
            <a:off x="5060701" y="6462806"/>
            <a:ext cx="1662351" cy="263680"/>
          </a:xfrm>
          <a:prstGeom prst="rect">
            <a:avLst/>
          </a:prstGeom>
          <a:noFill/>
          <a:ln w="9525" algn="ctr">
            <a:noFill/>
            <a:miter lim="800000"/>
            <a:headEnd/>
            <a:tailEnd/>
          </a:ln>
          <a:effectLst/>
        </p:spPr>
        <p:txBody>
          <a:bodyPr wrap="none" lIns="78250" tIns="39125" rIns="78250" bIns="39125">
            <a:spAutoFit/>
          </a:bodyPr>
          <a:lstStyle/>
          <a:p>
            <a:pPr algn="l" defTabSz="784173" hangingPunct="1">
              <a:defRPr/>
            </a:pPr>
            <a:r>
              <a:rPr lang="en-US" altLang="zh-CN" sz="1200" dirty="0" smtClean="0">
                <a:latin typeface="Arial" pitchFamily="34" charset="0"/>
                <a:ea typeface="黑体" pitchFamily="2" charset="-122"/>
              </a:rPr>
              <a:t>HUAWEI Confidential </a:t>
            </a:r>
            <a:endParaRPr lang="en-US" altLang="zh-CN" sz="1200" dirty="0">
              <a:latin typeface="Arial" pitchFamily="34" charset="0"/>
              <a:ea typeface="黑体" pitchFamily="2" charset="-122"/>
            </a:endParaRPr>
          </a:p>
        </p:txBody>
      </p:sp>
      <p:sp>
        <p:nvSpPr>
          <p:cNvPr id="4" name="Rectangle 12"/>
          <p:cNvSpPr>
            <a:spLocks noGrp="1" noChangeArrowheads="1"/>
          </p:cNvSpPr>
          <p:nvPr>
            <p:ph type="title"/>
          </p:nvPr>
        </p:nvSpPr>
        <p:spPr bwMode="auto">
          <a:xfrm>
            <a:off x="550688" y="152094"/>
            <a:ext cx="11039531" cy="621338"/>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单击此处编辑母版标题样式</a:t>
            </a:r>
          </a:p>
        </p:txBody>
      </p:sp>
    </p:spTree>
    <p:extLst>
      <p:ext uri="{BB962C8B-B14F-4D97-AF65-F5344CB8AC3E}">
        <p14:creationId xmlns="" xmlns:p14="http://schemas.microsoft.com/office/powerpoint/2010/main" val="4128187285"/>
      </p:ext>
    </p:extLst>
  </p:cSld>
  <p:clrMapOvr>
    <a:masterClrMapping/>
  </p:clrMapOvr>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185168658"/>
      </p:ext>
    </p:extLst>
  </p:cSld>
  <p:clrMapOvr>
    <a:masterClrMapping/>
  </p:clrMapOvr>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10543" y="54269"/>
            <a:ext cx="10953102" cy="1143000"/>
          </a:xfrm>
        </p:spPr>
        <p:txBody>
          <a:body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1388799587"/>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cSld name="要求的模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2664474338"/>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36238883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0901916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57009354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81582857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530311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303" y="0"/>
            <a:ext cx="2689371" cy="612593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9314" y="0"/>
            <a:ext cx="7895718" cy="61259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03F52622-4D71-4CCF-85B6-00E01675A229}"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68567822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27807280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7133" y="5578939"/>
            <a:ext cx="109425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51" y="783771"/>
            <a:ext cx="12196534" cy="3810000"/>
          </a:xfrm>
          <a:prstGeom prst="rect">
            <a:avLst/>
          </a:prstGeom>
          <a:noFill/>
          <a:ln w="9525">
            <a:noFill/>
            <a:miter lim="800000"/>
            <a:headEnd/>
            <a:tailEnd/>
          </a:ln>
        </p:spPr>
      </p:pic>
      <p:sp>
        <p:nvSpPr>
          <p:cNvPr id="4" name="Text Box 15"/>
          <p:cNvSpPr txBox="1">
            <a:spLocks noChangeArrowheads="1"/>
          </p:cNvSpPr>
          <p:nvPr userDrawn="1"/>
        </p:nvSpPr>
        <p:spPr bwMode="auto">
          <a:xfrm>
            <a:off x="871087" y="6206218"/>
            <a:ext cx="2981605" cy="307720"/>
          </a:xfrm>
          <a:prstGeom prst="rect">
            <a:avLst/>
          </a:prstGeom>
          <a:noFill/>
          <a:ln w="9525">
            <a:noFill/>
            <a:miter lim="800000"/>
            <a:headEnd/>
            <a:tailEnd/>
          </a:ln>
        </p:spPr>
        <p:txBody>
          <a:bodyPr wrap="none" lIns="91386" tIns="45692" rIns="91386" bIns="45692">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5" name="Text Box 20"/>
          <p:cNvSpPr txBox="1">
            <a:spLocks noChangeArrowheads="1"/>
          </p:cNvSpPr>
          <p:nvPr userDrawn="1"/>
        </p:nvSpPr>
        <p:spPr bwMode="auto">
          <a:xfrm>
            <a:off x="9666863" y="3984173"/>
            <a:ext cx="2007047" cy="326571"/>
          </a:xfrm>
          <a:prstGeom prst="rect">
            <a:avLst/>
          </a:prstGeom>
          <a:noFill/>
          <a:ln w="9525">
            <a:noFill/>
            <a:miter lim="800000"/>
            <a:headEnd/>
            <a:tailEnd/>
          </a:ln>
          <a:effectLst/>
        </p:spPr>
        <p:txBody>
          <a:bodyPr lIns="106674" tIns="53337" rIns="106674" bIns="53337"/>
          <a:lstStyle/>
          <a:p>
            <a:pPr defTabSz="914400" hangingPunct="1">
              <a:lnSpc>
                <a:spcPct val="140000"/>
              </a:lnSpc>
              <a:defRPr/>
            </a:pPr>
            <a:r>
              <a:rPr lang="en-US" altLang="zh-CN" sz="1000" b="1">
                <a:solidFill>
                  <a:prstClr val="white"/>
                </a:solidFill>
                <a:latin typeface="FrutigerNext LT Medium" pitchFamily="34" charset="0"/>
                <a:ea typeface="黑体" pitchFamily="2" charset="-122"/>
              </a:rPr>
              <a:t>www.huawei.com</a:t>
            </a:r>
          </a:p>
        </p:txBody>
      </p:sp>
      <p:sp>
        <p:nvSpPr>
          <p:cNvPr id="6" name="Rectangle 22"/>
          <p:cNvSpPr>
            <a:spLocks noChangeArrowheads="1"/>
          </p:cNvSpPr>
          <p:nvPr userDrawn="1"/>
        </p:nvSpPr>
        <p:spPr bwMode="auto">
          <a:xfrm>
            <a:off x="5605585" y="6206218"/>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7" name="Rectangle 25"/>
          <p:cNvSpPr>
            <a:spLocks noChangeArrowheads="1"/>
          </p:cNvSpPr>
          <p:nvPr userDrawn="1"/>
        </p:nvSpPr>
        <p:spPr bwMode="auto">
          <a:xfrm>
            <a:off x="8799476" y="314354"/>
            <a:ext cx="2163771" cy="327091"/>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600" b="1">
                <a:solidFill>
                  <a:srgbClr val="666666"/>
                </a:solidFill>
                <a:latin typeface="FrutigerNext LT Regular" pitchFamily="34" charset="0"/>
              </a:rPr>
              <a:t>Security Level: Secret</a:t>
            </a:r>
            <a:endParaRPr lang="zh-CN" altLang="en-US" sz="1600" b="1">
              <a:solidFill>
                <a:srgbClr val="666666"/>
              </a:solidFill>
              <a:latin typeface="FrutigerNext LT Regular" pitchFamily="34" charset="0"/>
            </a:endParaRPr>
          </a:p>
        </p:txBody>
      </p:sp>
      <p:sp>
        <p:nvSpPr>
          <p:cNvPr id="8" name="Rectangle 24"/>
          <p:cNvSpPr>
            <a:spLocks noGrp="1" noChangeArrowheads="1"/>
          </p:cNvSpPr>
          <p:nvPr>
            <p:ph type="dt" sz="quarter" idx="10"/>
          </p:nvPr>
        </p:nvSpPr>
        <p:spPr>
          <a:xfrm>
            <a:off x="782133" y="242208"/>
            <a:ext cx="2438944" cy="406854"/>
          </a:xfrm>
        </p:spPr>
        <p:txBody>
          <a:bodyPr lIns="80139" tIns="40069" rIns="80139" bIns="40069"/>
          <a:lstStyle>
            <a:lvl1pPr>
              <a:lnSpc>
                <a:spcPct val="100000"/>
              </a:lnSpc>
              <a:defRPr>
                <a:latin typeface="FrutigerNext LT Regular" pitchFamily="34" charset="0"/>
              </a:defRPr>
            </a:lvl1pPr>
          </a:lstStyle>
          <a:p>
            <a:pPr>
              <a:defRPr/>
            </a:pPr>
            <a:endParaRPr lang="en-US" altLang="zh-CN">
              <a:solidFill>
                <a:prstClr val="black"/>
              </a:solidFil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490F6BE-A250-4119-8C37-397414BEE4B8}"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04" y="4407362"/>
            <a:ext cx="1036914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04" y="2906486"/>
            <a:ext cx="10369142" cy="150086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E6B123DA-A827-4357-9355-4B91B2C3DDC6}"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318" y="1021899"/>
            <a:ext cx="5291639"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6C7E6CB-2A8E-467E-9028-F43909B0DBB7}"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40" y="274864"/>
            <a:ext cx="1097887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77" y="1534889"/>
            <a:ext cx="5389631"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77" y="2174422"/>
            <a:ext cx="5389631"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7175" y="1534889"/>
            <a:ext cx="539144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7175" y="2174422"/>
            <a:ext cx="5391445"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B8FDCC3-D9E8-4A4A-A35D-8D5B6EE0231E}"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64BA9575-9202-4270-8529-9A3A47422DAA}"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E0988B5-A6CE-4BD4-A70D-7345BE225EE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38" y="273504"/>
            <a:ext cx="401409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047" y="273504"/>
            <a:ext cx="6819607" cy="5852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38" y="1435554"/>
            <a:ext cx="4014096" cy="46903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555C8C60-5D0B-41E4-8667-DA92092F6C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318" y="1021908"/>
            <a:ext cx="10759300" cy="5104039"/>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7274730-2480-4E05-B49B-25BED4016C7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1763" y="4800600"/>
            <a:ext cx="7318648" cy="56741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1763" y="612321"/>
            <a:ext cx="73186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1763" y="5368018"/>
            <a:ext cx="7318648" cy="804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7AA499A-FE3C-48B7-80ED-68827CFBF523}"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50B2F04-5A86-46E2-8006-D17FA5C504CD}"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279" y="0"/>
            <a:ext cx="2689371" cy="612593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9314" y="0"/>
            <a:ext cx="7895718" cy="61259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03F52622-4D71-4CCF-85B6-00E01675A229}"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318" y="1021899"/>
            <a:ext cx="10759300" cy="5104039"/>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7274730-2480-4E05-B49B-25BED4016C7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249E68A-6E16-49E9-9F3E-04E29A59CD44}"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5166" y="1021929"/>
            <a:ext cx="5293452" cy="24860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5166" y="3638550"/>
            <a:ext cx="5293452" cy="24873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0556695-BDEC-4545-A969-4C9A029CDDD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Contents Slide">
    <p:bg>
      <p:bgRef idx="1001">
        <a:schemeClr val="bg1"/>
      </p:bgRef>
    </p:bg>
    <p:spTree>
      <p:nvGrpSpPr>
        <p:cNvPr id="1" name=""/>
        <p:cNvGrpSpPr/>
        <p:nvPr/>
      </p:nvGrpSpPr>
      <p:grpSpPr>
        <a:xfrm>
          <a:off x="0" y="0"/>
          <a:ext cx="0" cy="0"/>
          <a:chOff x="0" y="0"/>
          <a:chExt cx="0" cy="0"/>
        </a:xfrm>
      </p:grpSpPr>
      <p:cxnSp>
        <p:nvCxnSpPr>
          <p:cNvPr id="4" name="Straight Connector 1"/>
          <p:cNvCxnSpPr/>
          <p:nvPr userDrawn="1"/>
        </p:nvCxnSpPr>
        <p:spPr>
          <a:xfrm>
            <a:off x="648947" y="678628"/>
            <a:ext cx="9482678"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85466" y="1471087"/>
            <a:ext cx="246293" cy="446278"/>
          </a:xfrm>
          <a:prstGeom prst="rect">
            <a:avLst/>
          </a:prstGeom>
          <a:noFill/>
          <a:ln>
            <a:noFill/>
          </a:ln>
          <a:extLst/>
        </p:spPr>
        <p:txBody>
          <a:bodyPr wrap="none" lIns="121924" tIns="60961" rIns="121924" bIns="60961">
            <a:spAutoFit/>
          </a:bodyPr>
          <a:lstStyle>
            <a:lvl1pPr eaLnBrk="0">
              <a:defRPr sz="2100">
                <a:solidFill>
                  <a:srgbClr val="000000"/>
                </a:solidFill>
                <a:latin typeface="Gill Sans" charset="0"/>
                <a:ea typeface="MS PGothic" pitchFamily="34" charset="-128"/>
                <a:sym typeface="Gill Sans" charset="0"/>
              </a:defRPr>
            </a:lvl1pPr>
            <a:lvl2pPr marL="742950" indent="-285750" eaLnBrk="0">
              <a:defRPr sz="2100">
                <a:solidFill>
                  <a:srgbClr val="000000"/>
                </a:solidFill>
                <a:latin typeface="Gill Sans" charset="0"/>
                <a:ea typeface="MS PGothic" pitchFamily="34" charset="-128"/>
                <a:sym typeface="Gill Sans" charset="0"/>
              </a:defRPr>
            </a:lvl2pPr>
            <a:lvl3pPr marL="1143000" indent="-228600" eaLnBrk="0">
              <a:defRPr sz="2100">
                <a:solidFill>
                  <a:srgbClr val="000000"/>
                </a:solidFill>
                <a:latin typeface="Gill Sans" charset="0"/>
                <a:ea typeface="MS PGothic" pitchFamily="34" charset="-128"/>
                <a:sym typeface="Gill Sans" charset="0"/>
              </a:defRPr>
            </a:lvl3pPr>
            <a:lvl4pPr marL="1600200" indent="-228600" eaLnBrk="0">
              <a:defRPr sz="2100">
                <a:solidFill>
                  <a:srgbClr val="000000"/>
                </a:solidFill>
                <a:latin typeface="Gill Sans" charset="0"/>
                <a:ea typeface="MS PGothic" pitchFamily="34" charset="-128"/>
                <a:sym typeface="Gill Sans" charset="0"/>
              </a:defRPr>
            </a:lvl4pPr>
            <a:lvl5pPr marL="2057400" indent="-228600" eaLnBrk="0">
              <a:defRPr sz="2100">
                <a:solidFill>
                  <a:srgbClr val="000000"/>
                </a:solidFill>
                <a:latin typeface="Gill Sans" charset="0"/>
                <a:ea typeface="MS PGothic" pitchFamily="34" charset="-128"/>
                <a:sym typeface="Gill Sans" charset="0"/>
              </a:defRPr>
            </a:lvl5pPr>
            <a:lvl6pPr marL="25146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6pPr>
            <a:lvl7pPr marL="29718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7pPr>
            <a:lvl8pPr marL="34290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8pPr>
            <a:lvl9pPr marL="38862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9pPr>
          </a:lstStyle>
          <a:p>
            <a:pPr eaLnBrk="1">
              <a:defRPr/>
            </a:pPr>
            <a:endParaRPr lang="en-US" altLang="en-US" smtClean="0"/>
          </a:p>
        </p:txBody>
      </p:sp>
      <p:sp>
        <p:nvSpPr>
          <p:cNvPr id="5" name="Text Placeholder 16"/>
          <p:cNvSpPr>
            <a:spLocks noGrp="1"/>
          </p:cNvSpPr>
          <p:nvPr>
            <p:ph type="body" sz="quarter" idx="13"/>
          </p:nvPr>
        </p:nvSpPr>
        <p:spPr>
          <a:xfrm>
            <a:off x="616412" y="39"/>
            <a:ext cx="10965528" cy="624069"/>
          </a:xfrm>
          <a:prstGeom prst="rect">
            <a:avLst/>
          </a:prstGeom>
        </p:spPr>
        <p:txBody>
          <a:bodyPr lIns="68546" tIns="34272" rIns="68546" bIns="34272" anchor="ctr" anchorCtr="0"/>
          <a:lstStyle>
            <a:lvl1pPr algn="l">
              <a:defRPr sz="3200" b="1">
                <a:solidFill>
                  <a:srgbClr val="CB0E13"/>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3" name="Content Placeholder 2"/>
          <p:cNvSpPr>
            <a:spLocks noGrp="1"/>
          </p:cNvSpPr>
          <p:nvPr>
            <p:ph sz="quarter" idx="14"/>
          </p:nvPr>
        </p:nvSpPr>
        <p:spPr>
          <a:xfrm>
            <a:off x="610844" y="1062683"/>
            <a:ext cx="10960953" cy="4704523"/>
          </a:xfrm>
          <a:prstGeom prst="rect">
            <a:avLst/>
          </a:prstGeom>
        </p:spPr>
        <p:txBody>
          <a:bodyPr lIns="68571" tIns="34284" rIns="68571" bIns="34284"/>
          <a:lstStyle>
            <a:lvl1pPr algn="l">
              <a:lnSpc>
                <a:spcPct val="150000"/>
              </a:lnSpc>
              <a:defRPr sz="1600">
                <a:latin typeface="华文细黑" pitchFamily="2" charset="-122"/>
                <a:ea typeface="华文细黑" pitchFamily="2" charset="-122"/>
              </a:defRPr>
            </a:lvl1pPr>
            <a:lvl2pPr algn="l">
              <a:lnSpc>
                <a:spcPct val="150000"/>
              </a:lnSpc>
              <a:defRPr sz="1600">
                <a:latin typeface="华文细黑" pitchFamily="2" charset="-122"/>
                <a:ea typeface="华文细黑" pitchFamily="2" charset="-122"/>
              </a:defRPr>
            </a:lvl2pPr>
            <a:lvl3pPr algn="l">
              <a:lnSpc>
                <a:spcPct val="150000"/>
              </a:lnSpc>
              <a:defRPr sz="1600">
                <a:latin typeface="华文细黑" pitchFamily="2" charset="-122"/>
                <a:ea typeface="华文细黑" pitchFamily="2" charset="-122"/>
              </a:defRPr>
            </a:lvl3pPr>
            <a:lvl4pPr algn="l">
              <a:lnSpc>
                <a:spcPct val="150000"/>
              </a:lnSpc>
              <a:defRPr sz="1600">
                <a:latin typeface="华文细黑" pitchFamily="2" charset="-122"/>
                <a:ea typeface="华文细黑" pitchFamily="2" charset="-122"/>
              </a:defRPr>
            </a:lvl4pPr>
            <a:lvl5pPr algn="l">
              <a:lnSpc>
                <a:spcPct val="150000"/>
              </a:lnSpc>
              <a:defRPr sz="1600">
                <a:latin typeface="华文细黑" pitchFamily="2" charset="-122"/>
                <a:ea typeface="华文细黑"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7123" y="5578939"/>
            <a:ext cx="109425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43" y="783771"/>
            <a:ext cx="12196534" cy="3810000"/>
          </a:xfrm>
          <a:prstGeom prst="rect">
            <a:avLst/>
          </a:prstGeom>
          <a:noFill/>
          <a:ln w="9525">
            <a:noFill/>
            <a:miter lim="800000"/>
            <a:headEnd/>
            <a:tailEnd/>
          </a:ln>
        </p:spPr>
      </p:pic>
      <p:sp>
        <p:nvSpPr>
          <p:cNvPr id="4" name="Text Box 15"/>
          <p:cNvSpPr txBox="1">
            <a:spLocks noChangeArrowheads="1"/>
          </p:cNvSpPr>
          <p:nvPr userDrawn="1"/>
        </p:nvSpPr>
        <p:spPr bwMode="auto">
          <a:xfrm>
            <a:off x="871079" y="6206218"/>
            <a:ext cx="2981605" cy="307720"/>
          </a:xfrm>
          <a:prstGeom prst="rect">
            <a:avLst/>
          </a:prstGeom>
          <a:noFill/>
          <a:ln w="9525">
            <a:noFill/>
            <a:miter lim="800000"/>
            <a:headEnd/>
            <a:tailEnd/>
          </a:ln>
        </p:spPr>
        <p:txBody>
          <a:bodyPr wrap="none" lIns="91386" tIns="45692" rIns="91386" bIns="45692">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5" name="Text Box 20"/>
          <p:cNvSpPr txBox="1">
            <a:spLocks noChangeArrowheads="1"/>
          </p:cNvSpPr>
          <p:nvPr userDrawn="1"/>
        </p:nvSpPr>
        <p:spPr bwMode="auto">
          <a:xfrm>
            <a:off x="9666863" y="3984173"/>
            <a:ext cx="2007047" cy="326571"/>
          </a:xfrm>
          <a:prstGeom prst="rect">
            <a:avLst/>
          </a:prstGeom>
          <a:noFill/>
          <a:ln w="9525">
            <a:noFill/>
            <a:miter lim="800000"/>
            <a:headEnd/>
            <a:tailEnd/>
          </a:ln>
          <a:effectLst/>
        </p:spPr>
        <p:txBody>
          <a:bodyPr lIns="106674" tIns="53337" rIns="106674" bIns="53337"/>
          <a:lstStyle/>
          <a:p>
            <a:pPr defTabSz="914400" hangingPunct="1">
              <a:lnSpc>
                <a:spcPct val="140000"/>
              </a:lnSpc>
              <a:defRPr/>
            </a:pPr>
            <a:r>
              <a:rPr lang="en-US" altLang="zh-CN" sz="1000" b="1">
                <a:solidFill>
                  <a:prstClr val="white"/>
                </a:solidFill>
                <a:latin typeface="FrutigerNext LT Medium" pitchFamily="34" charset="0"/>
                <a:ea typeface="黑体" pitchFamily="2" charset="-122"/>
              </a:rPr>
              <a:t>www.huawei.com</a:t>
            </a:r>
          </a:p>
        </p:txBody>
      </p:sp>
      <p:sp>
        <p:nvSpPr>
          <p:cNvPr id="6" name="Rectangle 22"/>
          <p:cNvSpPr>
            <a:spLocks noChangeArrowheads="1"/>
          </p:cNvSpPr>
          <p:nvPr userDrawn="1"/>
        </p:nvSpPr>
        <p:spPr bwMode="auto">
          <a:xfrm>
            <a:off x="5605585" y="6206218"/>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7" name="Rectangle 25"/>
          <p:cNvSpPr>
            <a:spLocks noChangeArrowheads="1"/>
          </p:cNvSpPr>
          <p:nvPr userDrawn="1"/>
        </p:nvSpPr>
        <p:spPr bwMode="auto">
          <a:xfrm>
            <a:off x="8799466" y="314348"/>
            <a:ext cx="2163771" cy="327091"/>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600" b="1">
                <a:solidFill>
                  <a:srgbClr val="666666"/>
                </a:solidFill>
                <a:latin typeface="FrutigerNext LT Regular" pitchFamily="34" charset="0"/>
              </a:rPr>
              <a:t>Security Level: Secret</a:t>
            </a:r>
            <a:endParaRPr lang="zh-CN" altLang="en-US" sz="1600" b="1">
              <a:solidFill>
                <a:srgbClr val="666666"/>
              </a:solidFill>
              <a:latin typeface="FrutigerNext LT Regular" pitchFamily="34" charset="0"/>
            </a:endParaRPr>
          </a:p>
        </p:txBody>
      </p:sp>
      <p:sp>
        <p:nvSpPr>
          <p:cNvPr id="8" name="Rectangle 24"/>
          <p:cNvSpPr>
            <a:spLocks noGrp="1" noChangeArrowheads="1"/>
          </p:cNvSpPr>
          <p:nvPr>
            <p:ph type="dt" sz="quarter" idx="10"/>
          </p:nvPr>
        </p:nvSpPr>
        <p:spPr>
          <a:xfrm>
            <a:off x="782133" y="242208"/>
            <a:ext cx="2438944" cy="406854"/>
          </a:xfrm>
        </p:spPr>
        <p:txBody>
          <a:bodyPr lIns="80139" tIns="40069" rIns="80139" bIns="40069"/>
          <a:lstStyle>
            <a:lvl1pPr>
              <a:lnSpc>
                <a:spcPct val="100000"/>
              </a:lnSpc>
              <a:defRPr>
                <a:latin typeface="FrutigerNext LT Regular" pitchFamily="34" charset="0"/>
              </a:defRPr>
            </a:lvl1pPr>
          </a:lstStyle>
          <a:p>
            <a:pPr>
              <a:defRPr/>
            </a:pPr>
            <a:endParaRPr lang="en-US" altLang="zh-CN">
              <a:solidFill>
                <a:prstClr val="black"/>
              </a:solidFil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490F6BE-A250-4119-8C37-397414BEE4B8}"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04" y="4407362"/>
            <a:ext cx="1036914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04" y="2906486"/>
            <a:ext cx="10369142" cy="150086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E6B123DA-A827-4357-9355-4B91B2C3DDC6}"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908"/>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908"/>
            <a:ext cx="5293452"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249E68A-6E16-49E9-9F3E-04E29A59CD44}"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318" y="1021899"/>
            <a:ext cx="5291639"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6C7E6CB-2A8E-467E-9028-F43909B0DBB7}"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40" y="274864"/>
            <a:ext cx="1097887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67" y="1534889"/>
            <a:ext cx="5389631"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67" y="2174422"/>
            <a:ext cx="5389631"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7175" y="1534889"/>
            <a:ext cx="539144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7175" y="2174422"/>
            <a:ext cx="5391445"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B8FDCC3-D9E8-4A4A-A35D-8D5B6EE0231E}"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64BA9575-9202-4270-8529-9A3A47422DAA}"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E0988B5-A6CE-4BD4-A70D-7345BE225EE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38" y="273504"/>
            <a:ext cx="401409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038" y="273504"/>
            <a:ext cx="6819607" cy="5852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38" y="1435554"/>
            <a:ext cx="4014096" cy="46903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555C8C60-5D0B-41E4-8667-DA92092F6C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1763" y="4800600"/>
            <a:ext cx="7318648" cy="56741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1763" y="612321"/>
            <a:ext cx="73186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1763" y="5368018"/>
            <a:ext cx="7318648" cy="804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7AA499A-FE3C-48B7-80ED-68827CFBF523}"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50B2F04-5A86-46E2-8006-D17FA5C504CD}"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268" y="0"/>
            <a:ext cx="2689371" cy="612593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9314" y="0"/>
            <a:ext cx="7895718" cy="61259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03F52622-4D71-4CCF-85B6-00E01675A229}"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318" y="1021899"/>
            <a:ext cx="10759300" cy="5104039"/>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7274730-2480-4E05-B49B-25BED4016C7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249E68A-6E16-49E9-9F3E-04E29A59CD44}"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908"/>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5166" y="1021957"/>
            <a:ext cx="5293452" cy="24860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5166" y="3638550"/>
            <a:ext cx="5293452" cy="24873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0556695-BDEC-4545-A969-4C9A029CDDD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5166" y="1021925"/>
            <a:ext cx="5293452" cy="24860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5166" y="3638550"/>
            <a:ext cx="5293452" cy="24873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0556695-BDEC-4545-A969-4C9A029CDDD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Contents Slide">
    <p:bg>
      <p:bgRef idx="1001">
        <a:schemeClr val="bg1"/>
      </p:bgRef>
    </p:bg>
    <p:spTree>
      <p:nvGrpSpPr>
        <p:cNvPr id="1" name=""/>
        <p:cNvGrpSpPr/>
        <p:nvPr/>
      </p:nvGrpSpPr>
      <p:grpSpPr>
        <a:xfrm>
          <a:off x="0" y="0"/>
          <a:ext cx="0" cy="0"/>
          <a:chOff x="0" y="0"/>
          <a:chExt cx="0" cy="0"/>
        </a:xfrm>
      </p:grpSpPr>
      <p:cxnSp>
        <p:nvCxnSpPr>
          <p:cNvPr id="4" name="Straight Connector 1"/>
          <p:cNvCxnSpPr/>
          <p:nvPr userDrawn="1"/>
        </p:nvCxnSpPr>
        <p:spPr>
          <a:xfrm>
            <a:off x="648947" y="678628"/>
            <a:ext cx="9482678"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85466" y="1471087"/>
            <a:ext cx="246293" cy="446278"/>
          </a:xfrm>
          <a:prstGeom prst="rect">
            <a:avLst/>
          </a:prstGeom>
          <a:noFill/>
          <a:ln>
            <a:noFill/>
          </a:ln>
          <a:extLst/>
        </p:spPr>
        <p:txBody>
          <a:bodyPr wrap="none" lIns="121924" tIns="60961" rIns="121924" bIns="60961">
            <a:spAutoFit/>
          </a:bodyPr>
          <a:lstStyle>
            <a:lvl1pPr eaLnBrk="0">
              <a:defRPr sz="2100">
                <a:solidFill>
                  <a:srgbClr val="000000"/>
                </a:solidFill>
                <a:latin typeface="Gill Sans" charset="0"/>
                <a:ea typeface="MS PGothic" pitchFamily="34" charset="-128"/>
                <a:sym typeface="Gill Sans" charset="0"/>
              </a:defRPr>
            </a:lvl1pPr>
            <a:lvl2pPr marL="742950" indent="-285750" eaLnBrk="0">
              <a:defRPr sz="2100">
                <a:solidFill>
                  <a:srgbClr val="000000"/>
                </a:solidFill>
                <a:latin typeface="Gill Sans" charset="0"/>
                <a:ea typeface="MS PGothic" pitchFamily="34" charset="-128"/>
                <a:sym typeface="Gill Sans" charset="0"/>
              </a:defRPr>
            </a:lvl2pPr>
            <a:lvl3pPr marL="1143000" indent="-228600" eaLnBrk="0">
              <a:defRPr sz="2100">
                <a:solidFill>
                  <a:srgbClr val="000000"/>
                </a:solidFill>
                <a:latin typeface="Gill Sans" charset="0"/>
                <a:ea typeface="MS PGothic" pitchFamily="34" charset="-128"/>
                <a:sym typeface="Gill Sans" charset="0"/>
              </a:defRPr>
            </a:lvl3pPr>
            <a:lvl4pPr marL="1600200" indent="-228600" eaLnBrk="0">
              <a:defRPr sz="2100">
                <a:solidFill>
                  <a:srgbClr val="000000"/>
                </a:solidFill>
                <a:latin typeface="Gill Sans" charset="0"/>
                <a:ea typeface="MS PGothic" pitchFamily="34" charset="-128"/>
                <a:sym typeface="Gill Sans" charset="0"/>
              </a:defRPr>
            </a:lvl4pPr>
            <a:lvl5pPr marL="2057400" indent="-228600" eaLnBrk="0">
              <a:defRPr sz="2100">
                <a:solidFill>
                  <a:srgbClr val="000000"/>
                </a:solidFill>
                <a:latin typeface="Gill Sans" charset="0"/>
                <a:ea typeface="MS PGothic" pitchFamily="34" charset="-128"/>
                <a:sym typeface="Gill Sans" charset="0"/>
              </a:defRPr>
            </a:lvl5pPr>
            <a:lvl6pPr marL="25146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6pPr>
            <a:lvl7pPr marL="29718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7pPr>
            <a:lvl8pPr marL="34290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8pPr>
            <a:lvl9pPr marL="38862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9pPr>
          </a:lstStyle>
          <a:p>
            <a:pPr eaLnBrk="1">
              <a:defRPr/>
            </a:pPr>
            <a:endParaRPr lang="en-US" altLang="en-US" smtClean="0"/>
          </a:p>
        </p:txBody>
      </p:sp>
      <p:sp>
        <p:nvSpPr>
          <p:cNvPr id="5" name="Text Placeholder 16"/>
          <p:cNvSpPr>
            <a:spLocks noGrp="1"/>
          </p:cNvSpPr>
          <p:nvPr>
            <p:ph type="body" sz="quarter" idx="13"/>
          </p:nvPr>
        </p:nvSpPr>
        <p:spPr>
          <a:xfrm>
            <a:off x="616412" y="33"/>
            <a:ext cx="10965528" cy="624069"/>
          </a:xfrm>
          <a:prstGeom prst="rect">
            <a:avLst/>
          </a:prstGeom>
        </p:spPr>
        <p:txBody>
          <a:bodyPr lIns="68546" tIns="34272" rIns="68546" bIns="34272" anchor="ctr" anchorCtr="0"/>
          <a:lstStyle>
            <a:lvl1pPr algn="l">
              <a:defRPr sz="3200" b="1">
                <a:solidFill>
                  <a:srgbClr val="CB0E13"/>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3" name="Content Placeholder 2"/>
          <p:cNvSpPr>
            <a:spLocks noGrp="1"/>
          </p:cNvSpPr>
          <p:nvPr>
            <p:ph sz="quarter" idx="14"/>
          </p:nvPr>
        </p:nvSpPr>
        <p:spPr>
          <a:xfrm>
            <a:off x="610844" y="1062683"/>
            <a:ext cx="10960953" cy="4704523"/>
          </a:xfrm>
          <a:prstGeom prst="rect">
            <a:avLst/>
          </a:prstGeom>
        </p:spPr>
        <p:txBody>
          <a:bodyPr lIns="68571" tIns="34284" rIns="68571" bIns="34284"/>
          <a:lstStyle>
            <a:lvl1pPr algn="l">
              <a:lnSpc>
                <a:spcPct val="150000"/>
              </a:lnSpc>
              <a:defRPr sz="1600">
                <a:latin typeface="华文细黑" pitchFamily="2" charset="-122"/>
                <a:ea typeface="华文细黑" pitchFamily="2" charset="-122"/>
              </a:defRPr>
            </a:lvl1pPr>
            <a:lvl2pPr algn="l">
              <a:lnSpc>
                <a:spcPct val="150000"/>
              </a:lnSpc>
              <a:defRPr sz="1600">
                <a:latin typeface="华文细黑" pitchFamily="2" charset="-122"/>
                <a:ea typeface="华文细黑" pitchFamily="2" charset="-122"/>
              </a:defRPr>
            </a:lvl2pPr>
            <a:lvl3pPr algn="l">
              <a:lnSpc>
                <a:spcPct val="150000"/>
              </a:lnSpc>
              <a:defRPr sz="1600">
                <a:latin typeface="华文细黑" pitchFamily="2" charset="-122"/>
                <a:ea typeface="华文细黑" pitchFamily="2" charset="-122"/>
              </a:defRPr>
            </a:lvl3pPr>
            <a:lvl4pPr algn="l">
              <a:lnSpc>
                <a:spcPct val="150000"/>
              </a:lnSpc>
              <a:defRPr sz="1600">
                <a:latin typeface="华文细黑" pitchFamily="2" charset="-122"/>
                <a:ea typeface="华文细黑" pitchFamily="2" charset="-122"/>
              </a:defRPr>
            </a:lvl4pPr>
            <a:lvl5pPr algn="l">
              <a:lnSpc>
                <a:spcPct val="150000"/>
              </a:lnSpc>
              <a:defRPr sz="1600">
                <a:latin typeface="华文细黑" pitchFamily="2" charset="-122"/>
                <a:ea typeface="华文细黑"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7113" y="5578939"/>
            <a:ext cx="109425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32" y="783771"/>
            <a:ext cx="12196534" cy="3810000"/>
          </a:xfrm>
          <a:prstGeom prst="rect">
            <a:avLst/>
          </a:prstGeom>
          <a:noFill/>
          <a:ln w="9525">
            <a:noFill/>
            <a:miter lim="800000"/>
            <a:headEnd/>
            <a:tailEnd/>
          </a:ln>
        </p:spPr>
      </p:pic>
      <p:sp>
        <p:nvSpPr>
          <p:cNvPr id="4" name="Text Box 15"/>
          <p:cNvSpPr txBox="1">
            <a:spLocks noChangeArrowheads="1"/>
          </p:cNvSpPr>
          <p:nvPr userDrawn="1"/>
        </p:nvSpPr>
        <p:spPr bwMode="auto">
          <a:xfrm>
            <a:off x="871067" y="6206218"/>
            <a:ext cx="2981605" cy="307720"/>
          </a:xfrm>
          <a:prstGeom prst="rect">
            <a:avLst/>
          </a:prstGeom>
          <a:noFill/>
          <a:ln w="9525">
            <a:noFill/>
            <a:miter lim="800000"/>
            <a:headEnd/>
            <a:tailEnd/>
          </a:ln>
        </p:spPr>
        <p:txBody>
          <a:bodyPr wrap="none" lIns="91386" tIns="45692" rIns="91386" bIns="45692">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5" name="Text Box 20"/>
          <p:cNvSpPr txBox="1">
            <a:spLocks noChangeArrowheads="1"/>
          </p:cNvSpPr>
          <p:nvPr userDrawn="1"/>
        </p:nvSpPr>
        <p:spPr bwMode="auto">
          <a:xfrm>
            <a:off x="9666863" y="3984173"/>
            <a:ext cx="2007047" cy="326571"/>
          </a:xfrm>
          <a:prstGeom prst="rect">
            <a:avLst/>
          </a:prstGeom>
          <a:noFill/>
          <a:ln w="9525">
            <a:noFill/>
            <a:miter lim="800000"/>
            <a:headEnd/>
            <a:tailEnd/>
          </a:ln>
          <a:effectLst/>
        </p:spPr>
        <p:txBody>
          <a:bodyPr lIns="106674" tIns="53337" rIns="106674" bIns="53337"/>
          <a:lstStyle/>
          <a:p>
            <a:pPr defTabSz="914400" hangingPunct="1">
              <a:lnSpc>
                <a:spcPct val="140000"/>
              </a:lnSpc>
              <a:defRPr/>
            </a:pPr>
            <a:r>
              <a:rPr lang="en-US" altLang="zh-CN" sz="1000" b="1">
                <a:solidFill>
                  <a:prstClr val="white"/>
                </a:solidFill>
                <a:latin typeface="FrutigerNext LT Medium" pitchFamily="34" charset="0"/>
                <a:ea typeface="黑体" pitchFamily="2" charset="-122"/>
              </a:rPr>
              <a:t>www.huawei.com</a:t>
            </a:r>
          </a:p>
        </p:txBody>
      </p:sp>
      <p:sp>
        <p:nvSpPr>
          <p:cNvPr id="6" name="Rectangle 22"/>
          <p:cNvSpPr>
            <a:spLocks noChangeArrowheads="1"/>
          </p:cNvSpPr>
          <p:nvPr userDrawn="1"/>
        </p:nvSpPr>
        <p:spPr bwMode="auto">
          <a:xfrm>
            <a:off x="5605585" y="6206218"/>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7" name="Rectangle 25"/>
          <p:cNvSpPr>
            <a:spLocks noChangeArrowheads="1"/>
          </p:cNvSpPr>
          <p:nvPr userDrawn="1"/>
        </p:nvSpPr>
        <p:spPr bwMode="auto">
          <a:xfrm>
            <a:off x="8799456" y="314327"/>
            <a:ext cx="2163771" cy="327091"/>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600" b="1">
                <a:solidFill>
                  <a:srgbClr val="666666"/>
                </a:solidFill>
                <a:latin typeface="FrutigerNext LT Regular" pitchFamily="34" charset="0"/>
              </a:rPr>
              <a:t>Security Level: Secret</a:t>
            </a:r>
            <a:endParaRPr lang="zh-CN" altLang="en-US" sz="1600" b="1">
              <a:solidFill>
                <a:srgbClr val="666666"/>
              </a:solidFill>
              <a:latin typeface="FrutigerNext LT Regular" pitchFamily="34" charset="0"/>
            </a:endParaRPr>
          </a:p>
        </p:txBody>
      </p:sp>
      <p:sp>
        <p:nvSpPr>
          <p:cNvPr id="8" name="Rectangle 24"/>
          <p:cNvSpPr>
            <a:spLocks noGrp="1" noChangeArrowheads="1"/>
          </p:cNvSpPr>
          <p:nvPr>
            <p:ph type="dt" sz="quarter" idx="10"/>
          </p:nvPr>
        </p:nvSpPr>
        <p:spPr>
          <a:xfrm>
            <a:off x="782133" y="242208"/>
            <a:ext cx="2438944" cy="406854"/>
          </a:xfrm>
        </p:spPr>
        <p:txBody>
          <a:bodyPr lIns="80139" tIns="40069" rIns="80139" bIns="40069"/>
          <a:lstStyle>
            <a:lvl1pPr>
              <a:lnSpc>
                <a:spcPct val="100000"/>
              </a:lnSpc>
              <a:defRPr>
                <a:latin typeface="FrutigerNext LT Regular" pitchFamily="34" charset="0"/>
              </a:defRPr>
            </a:lvl1pPr>
          </a:lstStyle>
          <a:p>
            <a:pPr>
              <a:defRPr/>
            </a:pPr>
            <a:endParaRPr lang="en-US" altLang="zh-CN">
              <a:solidFill>
                <a:prstClr val="black"/>
              </a:solidFill>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490F6BE-A250-4119-8C37-397414BEE4B8}"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04" y="4407362"/>
            <a:ext cx="1036914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04" y="2906486"/>
            <a:ext cx="10369142" cy="150086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E6B123DA-A827-4357-9355-4B91B2C3DDC6}"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318" y="1021899"/>
            <a:ext cx="5291639"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6C7E6CB-2A8E-467E-9028-F43909B0DBB7}"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40" y="274864"/>
            <a:ext cx="1097887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7" y="1534889"/>
            <a:ext cx="5389631"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57" y="2174422"/>
            <a:ext cx="5389631"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7175" y="1534889"/>
            <a:ext cx="539144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7175" y="2174422"/>
            <a:ext cx="5391445"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B8FDCC3-D9E8-4A4A-A35D-8D5B6EE0231E}"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64BA9575-9202-4270-8529-9A3A47422DAA}"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E0988B5-A6CE-4BD4-A70D-7345BE225EE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38" y="273504"/>
            <a:ext cx="401409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027" y="273504"/>
            <a:ext cx="6819607" cy="5852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38" y="1435554"/>
            <a:ext cx="4014096" cy="46903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555C8C60-5D0B-41E4-8667-DA92092F6C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7153" y="5578940"/>
            <a:ext cx="109425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75" y="783771"/>
            <a:ext cx="12196534" cy="3810000"/>
          </a:xfrm>
          <a:prstGeom prst="rect">
            <a:avLst/>
          </a:prstGeom>
          <a:noFill/>
          <a:ln w="9525">
            <a:noFill/>
            <a:miter lim="800000"/>
            <a:headEnd/>
            <a:tailEnd/>
          </a:ln>
        </p:spPr>
      </p:pic>
      <p:sp>
        <p:nvSpPr>
          <p:cNvPr id="4" name="Text Box 15"/>
          <p:cNvSpPr txBox="1">
            <a:spLocks noChangeArrowheads="1"/>
          </p:cNvSpPr>
          <p:nvPr userDrawn="1"/>
        </p:nvSpPr>
        <p:spPr bwMode="auto">
          <a:xfrm>
            <a:off x="871107" y="6206218"/>
            <a:ext cx="2981605" cy="307720"/>
          </a:xfrm>
          <a:prstGeom prst="rect">
            <a:avLst/>
          </a:prstGeom>
          <a:noFill/>
          <a:ln w="9525">
            <a:noFill/>
            <a:miter lim="800000"/>
            <a:headEnd/>
            <a:tailEnd/>
          </a:ln>
        </p:spPr>
        <p:txBody>
          <a:bodyPr wrap="none" lIns="91386" tIns="45692" rIns="91386" bIns="45692">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5" name="Text Box 20"/>
          <p:cNvSpPr txBox="1">
            <a:spLocks noChangeArrowheads="1"/>
          </p:cNvSpPr>
          <p:nvPr userDrawn="1"/>
        </p:nvSpPr>
        <p:spPr bwMode="auto">
          <a:xfrm>
            <a:off x="9666863" y="3984174"/>
            <a:ext cx="2007047" cy="326571"/>
          </a:xfrm>
          <a:prstGeom prst="rect">
            <a:avLst/>
          </a:prstGeom>
          <a:noFill/>
          <a:ln w="9525">
            <a:noFill/>
            <a:miter lim="800000"/>
            <a:headEnd/>
            <a:tailEnd/>
          </a:ln>
          <a:effectLst/>
        </p:spPr>
        <p:txBody>
          <a:bodyPr lIns="106674" tIns="53337" rIns="106674" bIns="53337"/>
          <a:lstStyle/>
          <a:p>
            <a:pPr defTabSz="914400" hangingPunct="1">
              <a:lnSpc>
                <a:spcPct val="140000"/>
              </a:lnSpc>
              <a:defRPr/>
            </a:pPr>
            <a:r>
              <a:rPr lang="en-US" altLang="zh-CN" sz="1000" b="1">
                <a:solidFill>
                  <a:prstClr val="white"/>
                </a:solidFill>
                <a:latin typeface="FrutigerNext LT Medium" pitchFamily="34" charset="0"/>
                <a:ea typeface="黑体" pitchFamily="2" charset="-122"/>
              </a:rPr>
              <a:t>www.huawei.com</a:t>
            </a:r>
          </a:p>
        </p:txBody>
      </p:sp>
      <p:sp>
        <p:nvSpPr>
          <p:cNvPr id="6" name="Rectangle 22"/>
          <p:cNvSpPr>
            <a:spLocks noChangeArrowheads="1"/>
          </p:cNvSpPr>
          <p:nvPr userDrawn="1"/>
        </p:nvSpPr>
        <p:spPr bwMode="auto">
          <a:xfrm>
            <a:off x="5605585" y="6206218"/>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7" name="Rectangle 25"/>
          <p:cNvSpPr>
            <a:spLocks noChangeArrowheads="1"/>
          </p:cNvSpPr>
          <p:nvPr userDrawn="1"/>
        </p:nvSpPr>
        <p:spPr bwMode="auto">
          <a:xfrm>
            <a:off x="8799496" y="314375"/>
            <a:ext cx="2163771" cy="327091"/>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600" b="1">
                <a:solidFill>
                  <a:srgbClr val="666666"/>
                </a:solidFill>
                <a:latin typeface="FrutigerNext LT Regular" pitchFamily="34" charset="0"/>
              </a:rPr>
              <a:t>Security Level: Secret</a:t>
            </a:r>
            <a:endParaRPr lang="zh-CN" altLang="en-US" sz="1600" b="1">
              <a:solidFill>
                <a:srgbClr val="666666"/>
              </a:solidFill>
              <a:latin typeface="FrutigerNext LT Regular" pitchFamily="34" charset="0"/>
            </a:endParaRPr>
          </a:p>
        </p:txBody>
      </p:sp>
      <p:sp>
        <p:nvSpPr>
          <p:cNvPr id="8" name="Rectangle 24"/>
          <p:cNvSpPr>
            <a:spLocks noGrp="1" noChangeArrowheads="1"/>
          </p:cNvSpPr>
          <p:nvPr>
            <p:ph type="dt" sz="quarter" idx="10"/>
          </p:nvPr>
        </p:nvSpPr>
        <p:spPr>
          <a:xfrm>
            <a:off x="782133" y="242208"/>
            <a:ext cx="2438944" cy="406854"/>
          </a:xfrm>
        </p:spPr>
        <p:txBody>
          <a:bodyPr lIns="80139" tIns="40069" rIns="80139" bIns="40069"/>
          <a:lstStyle>
            <a:lvl1pPr>
              <a:lnSpc>
                <a:spcPct val="100000"/>
              </a:lnSpc>
              <a:defRPr>
                <a:latin typeface="FrutigerNext LT Regular" pitchFamily="34" charset="0"/>
              </a:defRPr>
            </a:lvl1pPr>
          </a:lstStyle>
          <a:p>
            <a:pPr>
              <a:defRPr/>
            </a:pPr>
            <a:endParaRPr lang="en-US" altLang="zh-CN">
              <a:solidFill>
                <a:prstClr val="black"/>
              </a:solidFil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1763" y="4800600"/>
            <a:ext cx="7318648" cy="56741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1763" y="612321"/>
            <a:ext cx="73186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1763" y="5368018"/>
            <a:ext cx="7318648" cy="804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7AA499A-FE3C-48B7-80ED-68827CFBF523}"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50B2F04-5A86-46E2-8006-D17FA5C504CD}"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259" y="0"/>
            <a:ext cx="2689371" cy="612593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9314" y="0"/>
            <a:ext cx="7895718" cy="61259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03F52622-4D71-4CCF-85B6-00E01675A229}"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318" y="1021899"/>
            <a:ext cx="10759300" cy="5104039"/>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7274730-2480-4E05-B49B-25BED4016C7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249E68A-6E16-49E9-9F3E-04E29A59CD44}"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5166" y="1021916"/>
            <a:ext cx="5293452" cy="24860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5166" y="3638550"/>
            <a:ext cx="5293452" cy="24873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0556695-BDEC-4545-A969-4C9A029CDDD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ontents Slide">
    <p:bg>
      <p:bgRef idx="1001">
        <a:schemeClr val="bg1"/>
      </p:bgRef>
    </p:bg>
    <p:spTree>
      <p:nvGrpSpPr>
        <p:cNvPr id="1" name=""/>
        <p:cNvGrpSpPr/>
        <p:nvPr/>
      </p:nvGrpSpPr>
      <p:grpSpPr>
        <a:xfrm>
          <a:off x="0" y="0"/>
          <a:ext cx="0" cy="0"/>
          <a:chOff x="0" y="0"/>
          <a:chExt cx="0" cy="0"/>
        </a:xfrm>
      </p:grpSpPr>
      <p:cxnSp>
        <p:nvCxnSpPr>
          <p:cNvPr id="4" name="Straight Connector 1"/>
          <p:cNvCxnSpPr/>
          <p:nvPr userDrawn="1"/>
        </p:nvCxnSpPr>
        <p:spPr>
          <a:xfrm>
            <a:off x="648947" y="678628"/>
            <a:ext cx="9482678"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85466" y="1471087"/>
            <a:ext cx="246293" cy="446278"/>
          </a:xfrm>
          <a:prstGeom prst="rect">
            <a:avLst/>
          </a:prstGeom>
          <a:noFill/>
          <a:ln>
            <a:noFill/>
          </a:ln>
          <a:extLst/>
        </p:spPr>
        <p:txBody>
          <a:bodyPr wrap="none" lIns="121924" tIns="60961" rIns="121924" bIns="60961">
            <a:spAutoFit/>
          </a:bodyPr>
          <a:lstStyle>
            <a:lvl1pPr eaLnBrk="0">
              <a:defRPr sz="2100">
                <a:solidFill>
                  <a:srgbClr val="000000"/>
                </a:solidFill>
                <a:latin typeface="Gill Sans" charset="0"/>
                <a:ea typeface="MS PGothic" pitchFamily="34" charset="-128"/>
                <a:sym typeface="Gill Sans" charset="0"/>
              </a:defRPr>
            </a:lvl1pPr>
            <a:lvl2pPr marL="742950" indent="-285750" eaLnBrk="0">
              <a:defRPr sz="2100">
                <a:solidFill>
                  <a:srgbClr val="000000"/>
                </a:solidFill>
                <a:latin typeface="Gill Sans" charset="0"/>
                <a:ea typeface="MS PGothic" pitchFamily="34" charset="-128"/>
                <a:sym typeface="Gill Sans" charset="0"/>
              </a:defRPr>
            </a:lvl2pPr>
            <a:lvl3pPr marL="1143000" indent="-228600" eaLnBrk="0">
              <a:defRPr sz="2100">
                <a:solidFill>
                  <a:srgbClr val="000000"/>
                </a:solidFill>
                <a:latin typeface="Gill Sans" charset="0"/>
                <a:ea typeface="MS PGothic" pitchFamily="34" charset="-128"/>
                <a:sym typeface="Gill Sans" charset="0"/>
              </a:defRPr>
            </a:lvl3pPr>
            <a:lvl4pPr marL="1600200" indent="-228600" eaLnBrk="0">
              <a:defRPr sz="2100">
                <a:solidFill>
                  <a:srgbClr val="000000"/>
                </a:solidFill>
                <a:latin typeface="Gill Sans" charset="0"/>
                <a:ea typeface="MS PGothic" pitchFamily="34" charset="-128"/>
                <a:sym typeface="Gill Sans" charset="0"/>
              </a:defRPr>
            </a:lvl4pPr>
            <a:lvl5pPr marL="2057400" indent="-228600" eaLnBrk="0">
              <a:defRPr sz="2100">
                <a:solidFill>
                  <a:srgbClr val="000000"/>
                </a:solidFill>
                <a:latin typeface="Gill Sans" charset="0"/>
                <a:ea typeface="MS PGothic" pitchFamily="34" charset="-128"/>
                <a:sym typeface="Gill Sans" charset="0"/>
              </a:defRPr>
            </a:lvl5pPr>
            <a:lvl6pPr marL="25146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6pPr>
            <a:lvl7pPr marL="29718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7pPr>
            <a:lvl8pPr marL="34290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8pPr>
            <a:lvl9pPr marL="38862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9pPr>
          </a:lstStyle>
          <a:p>
            <a:pPr eaLnBrk="1">
              <a:defRPr/>
            </a:pPr>
            <a:endParaRPr lang="en-US" altLang="en-US" smtClean="0"/>
          </a:p>
        </p:txBody>
      </p:sp>
      <p:sp>
        <p:nvSpPr>
          <p:cNvPr id="5" name="Text Placeholder 16"/>
          <p:cNvSpPr>
            <a:spLocks noGrp="1"/>
          </p:cNvSpPr>
          <p:nvPr>
            <p:ph type="body" sz="quarter" idx="13"/>
          </p:nvPr>
        </p:nvSpPr>
        <p:spPr>
          <a:xfrm>
            <a:off x="616412" y="31"/>
            <a:ext cx="10965528" cy="624069"/>
          </a:xfrm>
          <a:prstGeom prst="rect">
            <a:avLst/>
          </a:prstGeom>
        </p:spPr>
        <p:txBody>
          <a:bodyPr lIns="68546" tIns="34272" rIns="68546" bIns="34272" anchor="ctr" anchorCtr="0"/>
          <a:lstStyle>
            <a:lvl1pPr algn="l">
              <a:defRPr sz="3200" b="1">
                <a:solidFill>
                  <a:srgbClr val="CB0E13"/>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3" name="Content Placeholder 2"/>
          <p:cNvSpPr>
            <a:spLocks noGrp="1"/>
          </p:cNvSpPr>
          <p:nvPr>
            <p:ph sz="quarter" idx="14"/>
          </p:nvPr>
        </p:nvSpPr>
        <p:spPr>
          <a:xfrm>
            <a:off x="610844" y="1062683"/>
            <a:ext cx="10960953" cy="4704523"/>
          </a:xfrm>
          <a:prstGeom prst="rect">
            <a:avLst/>
          </a:prstGeom>
        </p:spPr>
        <p:txBody>
          <a:bodyPr lIns="68571" tIns="34284" rIns="68571" bIns="34284"/>
          <a:lstStyle>
            <a:lvl1pPr algn="l">
              <a:lnSpc>
                <a:spcPct val="150000"/>
              </a:lnSpc>
              <a:defRPr sz="1600">
                <a:latin typeface="华文细黑" pitchFamily="2" charset="-122"/>
                <a:ea typeface="华文细黑" pitchFamily="2" charset="-122"/>
              </a:defRPr>
            </a:lvl1pPr>
            <a:lvl2pPr algn="l">
              <a:lnSpc>
                <a:spcPct val="150000"/>
              </a:lnSpc>
              <a:defRPr sz="1600">
                <a:latin typeface="华文细黑" pitchFamily="2" charset="-122"/>
                <a:ea typeface="华文细黑" pitchFamily="2" charset="-122"/>
              </a:defRPr>
            </a:lvl2pPr>
            <a:lvl3pPr algn="l">
              <a:lnSpc>
                <a:spcPct val="150000"/>
              </a:lnSpc>
              <a:defRPr sz="1600">
                <a:latin typeface="华文细黑" pitchFamily="2" charset="-122"/>
                <a:ea typeface="华文细黑" pitchFamily="2" charset="-122"/>
              </a:defRPr>
            </a:lvl3pPr>
            <a:lvl4pPr algn="l">
              <a:lnSpc>
                <a:spcPct val="150000"/>
              </a:lnSpc>
              <a:defRPr sz="1600">
                <a:latin typeface="华文细黑" pitchFamily="2" charset="-122"/>
                <a:ea typeface="华文细黑" pitchFamily="2" charset="-122"/>
              </a:defRPr>
            </a:lvl4pPr>
            <a:lvl5pPr algn="l">
              <a:lnSpc>
                <a:spcPct val="150000"/>
              </a:lnSpc>
              <a:defRPr sz="1600">
                <a:latin typeface="华文细黑" pitchFamily="2" charset="-122"/>
                <a:ea typeface="华文细黑"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7101" y="5578939"/>
            <a:ext cx="109425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20" y="783771"/>
            <a:ext cx="12196534" cy="3810000"/>
          </a:xfrm>
          <a:prstGeom prst="rect">
            <a:avLst/>
          </a:prstGeom>
          <a:noFill/>
          <a:ln w="9525">
            <a:noFill/>
            <a:miter lim="800000"/>
            <a:headEnd/>
            <a:tailEnd/>
          </a:ln>
        </p:spPr>
      </p:pic>
      <p:sp>
        <p:nvSpPr>
          <p:cNvPr id="4" name="Text Box 15"/>
          <p:cNvSpPr txBox="1">
            <a:spLocks noChangeArrowheads="1"/>
          </p:cNvSpPr>
          <p:nvPr userDrawn="1"/>
        </p:nvSpPr>
        <p:spPr bwMode="auto">
          <a:xfrm>
            <a:off x="871055" y="6206218"/>
            <a:ext cx="2981605" cy="307720"/>
          </a:xfrm>
          <a:prstGeom prst="rect">
            <a:avLst/>
          </a:prstGeom>
          <a:noFill/>
          <a:ln w="9525">
            <a:noFill/>
            <a:miter lim="800000"/>
            <a:headEnd/>
            <a:tailEnd/>
          </a:ln>
        </p:spPr>
        <p:txBody>
          <a:bodyPr wrap="none" lIns="91386" tIns="45692" rIns="91386" bIns="45692">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5" name="Text Box 20"/>
          <p:cNvSpPr txBox="1">
            <a:spLocks noChangeArrowheads="1"/>
          </p:cNvSpPr>
          <p:nvPr userDrawn="1"/>
        </p:nvSpPr>
        <p:spPr bwMode="auto">
          <a:xfrm>
            <a:off x="9666863" y="3984173"/>
            <a:ext cx="2007047" cy="326571"/>
          </a:xfrm>
          <a:prstGeom prst="rect">
            <a:avLst/>
          </a:prstGeom>
          <a:noFill/>
          <a:ln w="9525">
            <a:noFill/>
            <a:miter lim="800000"/>
            <a:headEnd/>
            <a:tailEnd/>
          </a:ln>
          <a:effectLst/>
        </p:spPr>
        <p:txBody>
          <a:bodyPr lIns="106674" tIns="53337" rIns="106674" bIns="53337"/>
          <a:lstStyle/>
          <a:p>
            <a:pPr defTabSz="914400" hangingPunct="1">
              <a:lnSpc>
                <a:spcPct val="140000"/>
              </a:lnSpc>
              <a:defRPr/>
            </a:pPr>
            <a:r>
              <a:rPr lang="en-US" altLang="zh-CN" sz="1000" b="1">
                <a:solidFill>
                  <a:prstClr val="white"/>
                </a:solidFill>
                <a:latin typeface="FrutigerNext LT Medium" pitchFamily="34" charset="0"/>
                <a:ea typeface="黑体" pitchFamily="2" charset="-122"/>
              </a:rPr>
              <a:t>www.huawei.com</a:t>
            </a:r>
          </a:p>
        </p:txBody>
      </p:sp>
      <p:sp>
        <p:nvSpPr>
          <p:cNvPr id="6" name="Rectangle 22"/>
          <p:cNvSpPr>
            <a:spLocks noChangeArrowheads="1"/>
          </p:cNvSpPr>
          <p:nvPr userDrawn="1"/>
        </p:nvSpPr>
        <p:spPr bwMode="auto">
          <a:xfrm>
            <a:off x="5605585" y="6206218"/>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7" name="Rectangle 25"/>
          <p:cNvSpPr>
            <a:spLocks noChangeArrowheads="1"/>
          </p:cNvSpPr>
          <p:nvPr userDrawn="1"/>
        </p:nvSpPr>
        <p:spPr bwMode="auto">
          <a:xfrm>
            <a:off x="8799444" y="314327"/>
            <a:ext cx="2163771" cy="327091"/>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600" b="1">
                <a:solidFill>
                  <a:srgbClr val="666666"/>
                </a:solidFill>
                <a:latin typeface="FrutigerNext LT Regular" pitchFamily="34" charset="0"/>
              </a:rPr>
              <a:t>Security Level: Secret</a:t>
            </a:r>
            <a:endParaRPr lang="zh-CN" altLang="en-US" sz="1600" b="1">
              <a:solidFill>
                <a:srgbClr val="666666"/>
              </a:solidFill>
              <a:latin typeface="FrutigerNext LT Regular" pitchFamily="34" charset="0"/>
            </a:endParaRPr>
          </a:p>
        </p:txBody>
      </p:sp>
      <p:sp>
        <p:nvSpPr>
          <p:cNvPr id="8" name="Rectangle 24"/>
          <p:cNvSpPr>
            <a:spLocks noGrp="1" noChangeArrowheads="1"/>
          </p:cNvSpPr>
          <p:nvPr>
            <p:ph type="dt" sz="quarter" idx="10"/>
          </p:nvPr>
        </p:nvSpPr>
        <p:spPr>
          <a:xfrm>
            <a:off x="782133" y="242208"/>
            <a:ext cx="2438944" cy="406854"/>
          </a:xfrm>
        </p:spPr>
        <p:txBody>
          <a:bodyPr lIns="80139" tIns="40069" rIns="80139" bIns="40069"/>
          <a:lstStyle>
            <a:lvl1pPr>
              <a:lnSpc>
                <a:spcPct val="100000"/>
              </a:lnSpc>
              <a:defRPr>
                <a:latin typeface="FrutigerNext LT Regular" pitchFamily="34" charset="0"/>
              </a:defRPr>
            </a:lvl1pPr>
          </a:lstStyle>
          <a:p>
            <a:pPr>
              <a:defRPr/>
            </a:pPr>
            <a:endParaRPr lang="en-US" altLang="zh-CN">
              <a:solidFill>
                <a:prstClr val="black"/>
              </a:solidFill>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490F6BE-A250-4119-8C37-397414BEE4B8}"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04" y="4407362"/>
            <a:ext cx="1036914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04" y="2906486"/>
            <a:ext cx="10369142" cy="150086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E6B123DA-A827-4357-9355-4B91B2C3DDC6}"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4505" y="3"/>
            <a:ext cx="10978516" cy="634082"/>
          </a:xfrm>
        </p:spPr>
        <p:txBody>
          <a:bodyPr>
            <a:normAutofit/>
          </a:bodyPr>
          <a:lstStyle>
            <a:lvl1pPr algn="l">
              <a:defRPr sz="2400" b="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18682" y="908720"/>
            <a:ext cx="11469813" cy="5184576"/>
          </a:xfrm>
        </p:spPr>
        <p:txBody>
          <a:bodyPr>
            <a:normAutofit/>
          </a:bodyPr>
          <a:lstStyle>
            <a:lvl1pPr marL="320011" indent="-320011">
              <a:buFont typeface="Wingdings" pitchFamily="2" charset="2"/>
              <a:buChar char="Ø"/>
              <a:defRPr sz="1300" b="0">
                <a:solidFill>
                  <a:sysClr val="windowText" lastClr="000000"/>
                </a:solidFill>
                <a:latin typeface="微软雅黑" pitchFamily="34" charset="-122"/>
                <a:ea typeface="微软雅黑" pitchFamily="34" charset="-122"/>
              </a:defRPr>
            </a:lvl1pPr>
          </a:lstStyle>
          <a:p>
            <a:pPr lvl="0"/>
            <a:r>
              <a:rPr lang="zh-CN" altLang="en-US" dirty="0" smtClean="0"/>
              <a:t>单击此处编辑母版文本样式</a:t>
            </a:r>
          </a:p>
        </p:txBody>
      </p:sp>
      <p:sp>
        <p:nvSpPr>
          <p:cNvPr id="4" name="日期占位符 3"/>
          <p:cNvSpPr>
            <a:spLocks noGrp="1"/>
          </p:cNvSpPr>
          <p:nvPr>
            <p:ph type="dt" sz="half" idx="10"/>
          </p:nvPr>
        </p:nvSpPr>
        <p:spPr/>
        <p:txBody>
          <a:bodyPr/>
          <a:lstStyle/>
          <a:p>
            <a:fld id="{8AB56B69-760D-4C4F-9E18-CC173E95E15C}" type="datetime1">
              <a:rPr lang="zh-CN" altLang="en-US" smtClean="0">
                <a:solidFill>
                  <a:prstClr val="black">
                    <a:tint val="75000"/>
                  </a:prstClr>
                </a:solidFill>
              </a:rPr>
              <a:pPr/>
              <a:t>2017/9/11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en-US" altLang="zh-CN" smtClean="0">
                <a:solidFill>
                  <a:prstClr val="black">
                    <a:tint val="75000"/>
                  </a:prstClr>
                </a:solidFill>
              </a:rPr>
              <a:t>Weibo BA</a:t>
            </a:r>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cxnSp>
        <p:nvCxnSpPr>
          <p:cNvPr id="8" name="直接连接符 7"/>
          <p:cNvCxnSpPr/>
          <p:nvPr userDrawn="1"/>
        </p:nvCxnSpPr>
        <p:spPr>
          <a:xfrm>
            <a:off x="4" y="764704"/>
            <a:ext cx="12198350" cy="0"/>
          </a:xfrm>
          <a:prstGeom prst="line">
            <a:avLst/>
          </a:prstGeom>
          <a:ln>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39906415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490F6BE-A250-4119-8C37-397414BEE4B8}"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318" y="1021899"/>
            <a:ext cx="5291639"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6C7E6CB-2A8E-467E-9028-F43909B0DBB7}"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40" y="274864"/>
            <a:ext cx="1097887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45" y="1534889"/>
            <a:ext cx="5389631"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45" y="2174422"/>
            <a:ext cx="5389631"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7175" y="1534889"/>
            <a:ext cx="539144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7175" y="2174422"/>
            <a:ext cx="5391445"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B8FDCC3-D9E8-4A4A-A35D-8D5B6EE0231E}"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64BA9575-9202-4270-8529-9A3A47422DAA}"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E0988B5-A6CE-4BD4-A70D-7345BE225EE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38" y="273504"/>
            <a:ext cx="401409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017" y="273504"/>
            <a:ext cx="6819607" cy="5852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38" y="1435554"/>
            <a:ext cx="4014096" cy="46903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555C8C60-5D0B-41E4-8667-DA92092F6C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1763" y="4800600"/>
            <a:ext cx="7318648" cy="56741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1763" y="612321"/>
            <a:ext cx="73186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1763" y="5368018"/>
            <a:ext cx="7318648" cy="804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7AA499A-FE3C-48B7-80ED-68827CFBF523}"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50B2F04-5A86-46E2-8006-D17FA5C504CD}"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247" y="0"/>
            <a:ext cx="2689371" cy="612593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9314" y="0"/>
            <a:ext cx="7895718" cy="61259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03F52622-4D71-4CCF-85B6-00E01675A229}"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318" y="1021899"/>
            <a:ext cx="10759300" cy="5104039"/>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7274730-2480-4E05-B49B-25BED4016C7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249E68A-6E16-49E9-9F3E-04E29A59CD44}"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04" y="4407362"/>
            <a:ext cx="1036914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04" y="2906486"/>
            <a:ext cx="10369142" cy="150086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E6B123DA-A827-4357-9355-4B91B2C3DDC6}"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5166" y="1021905"/>
            <a:ext cx="5293452" cy="24860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5166" y="3638550"/>
            <a:ext cx="5293452" cy="24873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0556695-BDEC-4545-A969-4C9A029CDDD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Contents Slide">
    <p:bg>
      <p:bgRef idx="1001">
        <a:schemeClr val="bg1"/>
      </p:bgRef>
    </p:bg>
    <p:spTree>
      <p:nvGrpSpPr>
        <p:cNvPr id="1" name=""/>
        <p:cNvGrpSpPr/>
        <p:nvPr/>
      </p:nvGrpSpPr>
      <p:grpSpPr>
        <a:xfrm>
          <a:off x="0" y="0"/>
          <a:ext cx="0" cy="0"/>
          <a:chOff x="0" y="0"/>
          <a:chExt cx="0" cy="0"/>
        </a:xfrm>
      </p:grpSpPr>
      <p:cxnSp>
        <p:nvCxnSpPr>
          <p:cNvPr id="4" name="Straight Connector 1"/>
          <p:cNvCxnSpPr/>
          <p:nvPr userDrawn="1"/>
        </p:nvCxnSpPr>
        <p:spPr>
          <a:xfrm>
            <a:off x="648947" y="678628"/>
            <a:ext cx="9482678"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85466" y="1471087"/>
            <a:ext cx="246293" cy="446278"/>
          </a:xfrm>
          <a:prstGeom prst="rect">
            <a:avLst/>
          </a:prstGeom>
          <a:noFill/>
          <a:ln>
            <a:noFill/>
          </a:ln>
          <a:extLst/>
        </p:spPr>
        <p:txBody>
          <a:bodyPr wrap="none" lIns="121924" tIns="60961" rIns="121924" bIns="60961">
            <a:spAutoFit/>
          </a:bodyPr>
          <a:lstStyle>
            <a:lvl1pPr eaLnBrk="0">
              <a:defRPr sz="2100">
                <a:solidFill>
                  <a:srgbClr val="000000"/>
                </a:solidFill>
                <a:latin typeface="Gill Sans" charset="0"/>
                <a:ea typeface="MS PGothic" pitchFamily="34" charset="-128"/>
                <a:sym typeface="Gill Sans" charset="0"/>
              </a:defRPr>
            </a:lvl1pPr>
            <a:lvl2pPr marL="742950" indent="-285750" eaLnBrk="0">
              <a:defRPr sz="2100">
                <a:solidFill>
                  <a:srgbClr val="000000"/>
                </a:solidFill>
                <a:latin typeface="Gill Sans" charset="0"/>
                <a:ea typeface="MS PGothic" pitchFamily="34" charset="-128"/>
                <a:sym typeface="Gill Sans" charset="0"/>
              </a:defRPr>
            </a:lvl2pPr>
            <a:lvl3pPr marL="1143000" indent="-228600" eaLnBrk="0">
              <a:defRPr sz="2100">
                <a:solidFill>
                  <a:srgbClr val="000000"/>
                </a:solidFill>
                <a:latin typeface="Gill Sans" charset="0"/>
                <a:ea typeface="MS PGothic" pitchFamily="34" charset="-128"/>
                <a:sym typeface="Gill Sans" charset="0"/>
              </a:defRPr>
            </a:lvl3pPr>
            <a:lvl4pPr marL="1600200" indent="-228600" eaLnBrk="0">
              <a:defRPr sz="2100">
                <a:solidFill>
                  <a:srgbClr val="000000"/>
                </a:solidFill>
                <a:latin typeface="Gill Sans" charset="0"/>
                <a:ea typeface="MS PGothic" pitchFamily="34" charset="-128"/>
                <a:sym typeface="Gill Sans" charset="0"/>
              </a:defRPr>
            </a:lvl4pPr>
            <a:lvl5pPr marL="2057400" indent="-228600" eaLnBrk="0">
              <a:defRPr sz="2100">
                <a:solidFill>
                  <a:srgbClr val="000000"/>
                </a:solidFill>
                <a:latin typeface="Gill Sans" charset="0"/>
                <a:ea typeface="MS PGothic" pitchFamily="34" charset="-128"/>
                <a:sym typeface="Gill Sans" charset="0"/>
              </a:defRPr>
            </a:lvl5pPr>
            <a:lvl6pPr marL="25146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6pPr>
            <a:lvl7pPr marL="29718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7pPr>
            <a:lvl8pPr marL="34290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8pPr>
            <a:lvl9pPr marL="38862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9pPr>
          </a:lstStyle>
          <a:p>
            <a:pPr eaLnBrk="1">
              <a:defRPr/>
            </a:pPr>
            <a:endParaRPr lang="en-US" altLang="en-US" smtClean="0"/>
          </a:p>
        </p:txBody>
      </p:sp>
      <p:sp>
        <p:nvSpPr>
          <p:cNvPr id="5" name="Text Placeholder 16"/>
          <p:cNvSpPr>
            <a:spLocks noGrp="1"/>
          </p:cNvSpPr>
          <p:nvPr>
            <p:ph type="body" sz="quarter" idx="13"/>
          </p:nvPr>
        </p:nvSpPr>
        <p:spPr>
          <a:xfrm>
            <a:off x="616412" y="21"/>
            <a:ext cx="10965528" cy="624069"/>
          </a:xfrm>
          <a:prstGeom prst="rect">
            <a:avLst/>
          </a:prstGeom>
        </p:spPr>
        <p:txBody>
          <a:bodyPr lIns="68546" tIns="34272" rIns="68546" bIns="34272" anchor="ctr" anchorCtr="0"/>
          <a:lstStyle>
            <a:lvl1pPr algn="l">
              <a:defRPr sz="3200" b="1">
                <a:solidFill>
                  <a:srgbClr val="CB0E13"/>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3" name="Content Placeholder 2"/>
          <p:cNvSpPr>
            <a:spLocks noGrp="1"/>
          </p:cNvSpPr>
          <p:nvPr>
            <p:ph sz="quarter" idx="14"/>
          </p:nvPr>
        </p:nvSpPr>
        <p:spPr>
          <a:xfrm>
            <a:off x="610844" y="1062680"/>
            <a:ext cx="10960953" cy="4704523"/>
          </a:xfrm>
          <a:prstGeom prst="rect">
            <a:avLst/>
          </a:prstGeom>
        </p:spPr>
        <p:txBody>
          <a:bodyPr lIns="68571" tIns="34284" rIns="68571" bIns="34284"/>
          <a:lstStyle>
            <a:lvl1pPr algn="l">
              <a:lnSpc>
                <a:spcPct val="150000"/>
              </a:lnSpc>
              <a:defRPr sz="1600">
                <a:latin typeface="华文细黑" pitchFamily="2" charset="-122"/>
                <a:ea typeface="华文细黑" pitchFamily="2" charset="-122"/>
              </a:defRPr>
            </a:lvl1pPr>
            <a:lvl2pPr algn="l">
              <a:lnSpc>
                <a:spcPct val="150000"/>
              </a:lnSpc>
              <a:defRPr sz="1600">
                <a:latin typeface="华文细黑" pitchFamily="2" charset="-122"/>
                <a:ea typeface="华文细黑" pitchFamily="2" charset="-122"/>
              </a:defRPr>
            </a:lvl2pPr>
            <a:lvl3pPr algn="l">
              <a:lnSpc>
                <a:spcPct val="150000"/>
              </a:lnSpc>
              <a:defRPr sz="1600">
                <a:latin typeface="华文细黑" pitchFamily="2" charset="-122"/>
                <a:ea typeface="华文细黑" pitchFamily="2" charset="-122"/>
              </a:defRPr>
            </a:lvl3pPr>
            <a:lvl4pPr algn="l">
              <a:lnSpc>
                <a:spcPct val="150000"/>
              </a:lnSpc>
              <a:defRPr sz="1600">
                <a:latin typeface="华文细黑" pitchFamily="2" charset="-122"/>
                <a:ea typeface="华文细黑" pitchFamily="2" charset="-122"/>
              </a:defRPr>
            </a:lvl4pPr>
            <a:lvl5pPr algn="l">
              <a:lnSpc>
                <a:spcPct val="150000"/>
              </a:lnSpc>
              <a:defRPr sz="1600">
                <a:latin typeface="华文细黑" pitchFamily="2" charset="-122"/>
                <a:ea typeface="华文细黑"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81290" y="44624"/>
            <a:ext cx="10978832" cy="562074"/>
          </a:xfrm>
        </p:spPr>
        <p:txBody>
          <a:bodyPr/>
          <a:lstStyle>
            <a:lvl1pPr>
              <a:defRPr sz="2000"/>
            </a:lvl1pPr>
          </a:lstStyle>
          <a:p>
            <a:endParaRPr lang="en-US" dirty="0"/>
          </a:p>
        </p:txBody>
      </p:sp>
      <p:sp>
        <p:nvSpPr>
          <p:cNvPr id="3" name="Content Placeholder 2"/>
          <p:cNvSpPr>
            <a:spLocks noGrp="1"/>
          </p:cNvSpPr>
          <p:nvPr>
            <p:ph idx="1"/>
          </p:nvPr>
        </p:nvSpPr>
        <p:spPr>
          <a:xfrm>
            <a:off x="781290" y="764706"/>
            <a:ext cx="10978832" cy="536147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7061" y="5589614"/>
            <a:ext cx="1018648"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17" y="782638"/>
            <a:ext cx="12198350" cy="3810000"/>
          </a:xfrm>
          <a:prstGeom prst="rect">
            <a:avLst/>
          </a:prstGeom>
          <a:noFill/>
          <a:ln w="9525">
            <a:noFill/>
            <a:miter lim="800000"/>
            <a:headEnd/>
            <a:tailEnd/>
          </a:ln>
        </p:spPr>
      </p:pic>
      <p:sp>
        <p:nvSpPr>
          <p:cNvPr id="6" name="Text Box 20"/>
          <p:cNvSpPr txBox="1">
            <a:spLocks noChangeArrowheads="1"/>
          </p:cNvSpPr>
          <p:nvPr/>
        </p:nvSpPr>
        <p:spPr bwMode="auto">
          <a:xfrm>
            <a:off x="870477" y="6207138"/>
            <a:ext cx="2613253" cy="265574"/>
          </a:xfrm>
          <a:prstGeom prst="rect">
            <a:avLst/>
          </a:prstGeom>
          <a:noFill/>
          <a:ln w="9525">
            <a:noFill/>
            <a:miter lim="800000"/>
            <a:headEnd/>
            <a:tailEnd/>
          </a:ln>
        </p:spPr>
        <p:txBody>
          <a:bodyPr wrap="none" lIns="80124" tIns="40063" rIns="80124" bIns="40063">
            <a:spAutoFit/>
          </a:bodyPr>
          <a:lstStyle/>
          <a:p>
            <a:pPr algn="l" defTabSz="801688" eaLnBrk="0">
              <a:defRPr/>
            </a:pPr>
            <a:r>
              <a:rPr lang="en-US" altLang="zh-CN" sz="1200">
                <a:latin typeface="FrutigerNext LT Bold" pitchFamily="1" charset="0"/>
              </a:rPr>
              <a:t>HUAWEI TECHNOLOGIES CO., LTD.</a:t>
            </a:r>
            <a:endParaRPr lang="en-US" altLang="zh-CN" sz="2200">
              <a:latin typeface="Arial" pitchFamily="34" charset="0"/>
            </a:endParaRPr>
          </a:p>
        </p:txBody>
      </p:sp>
      <p:sp>
        <p:nvSpPr>
          <p:cNvPr id="7" name="Text Box 22"/>
          <p:cNvSpPr txBox="1">
            <a:spLocks noChangeArrowheads="1"/>
          </p:cNvSpPr>
          <p:nvPr/>
        </p:nvSpPr>
        <p:spPr bwMode="auto">
          <a:xfrm>
            <a:off x="9637968" y="4094164"/>
            <a:ext cx="1338802" cy="265574"/>
          </a:xfrm>
          <a:prstGeom prst="rect">
            <a:avLst/>
          </a:prstGeom>
          <a:noFill/>
          <a:ln w="9525">
            <a:noFill/>
            <a:miter lim="800000"/>
            <a:headEnd/>
            <a:tailEnd/>
          </a:ln>
        </p:spPr>
        <p:txBody>
          <a:bodyPr wrap="none" lIns="80124" tIns="40063" rIns="80124" bIns="40063">
            <a:spAutoFit/>
          </a:bodyPr>
          <a:lstStyle/>
          <a:p>
            <a:pPr algn="l" defTabSz="801688" eaLnBrk="0">
              <a:defRPr/>
            </a:pPr>
            <a:r>
              <a:rPr lang="en-US" altLang="zh-CN" sz="1200">
                <a:solidFill>
                  <a:srgbClr val="FFFFFF"/>
                </a:solidFill>
                <a:latin typeface="FrutigerNext LT Regular" pitchFamily="34" charset="0"/>
              </a:rPr>
              <a:t>www.huawei.com</a:t>
            </a:r>
          </a:p>
        </p:txBody>
      </p:sp>
      <p:sp>
        <p:nvSpPr>
          <p:cNvPr id="8" name="Rectangle 23"/>
          <p:cNvSpPr>
            <a:spLocks noChangeArrowheads="1"/>
          </p:cNvSpPr>
          <p:nvPr/>
        </p:nvSpPr>
        <p:spPr bwMode="auto">
          <a:xfrm>
            <a:off x="5315662" y="6207138"/>
            <a:ext cx="1642923" cy="265536"/>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200">
                <a:latin typeface="FrutigerNext LT Bold" pitchFamily="1" charset="0"/>
              </a:rPr>
              <a:t>Huawei Confidential </a:t>
            </a:r>
          </a:p>
        </p:txBody>
      </p:sp>
      <p:sp>
        <p:nvSpPr>
          <p:cNvPr id="9" name="Rectangle 25"/>
          <p:cNvSpPr>
            <a:spLocks noChangeArrowheads="1"/>
          </p:cNvSpPr>
          <p:nvPr/>
        </p:nvSpPr>
        <p:spPr bwMode="auto">
          <a:xfrm>
            <a:off x="9061999" y="247650"/>
            <a:ext cx="1402473" cy="296314"/>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400" b="1">
                <a:solidFill>
                  <a:srgbClr val="666666"/>
                </a:solidFill>
                <a:latin typeface="FrutigerNext LT Regular" pitchFamily="34" charset="0"/>
              </a:rPr>
              <a:t>Security Level:</a:t>
            </a:r>
            <a:r>
              <a:rPr lang="zh-CN" altLang="en-US" sz="1400" b="1">
                <a:solidFill>
                  <a:srgbClr val="666666"/>
                </a:solidFill>
                <a:latin typeface="FrutigerNext LT Regular" pitchFamily="34" charset="0"/>
              </a:rPr>
              <a:t> </a:t>
            </a:r>
          </a:p>
        </p:txBody>
      </p:sp>
      <p:sp>
        <p:nvSpPr>
          <p:cNvPr id="10" name="Text Box 66"/>
          <p:cNvSpPr txBox="1">
            <a:spLocks noChangeArrowheads="1"/>
          </p:cNvSpPr>
          <p:nvPr/>
        </p:nvSpPr>
        <p:spPr bwMode="auto">
          <a:xfrm>
            <a:off x="-2626030" y="1322388"/>
            <a:ext cx="2626034" cy="3762698"/>
          </a:xfrm>
          <a:prstGeom prst="rect">
            <a:avLst/>
          </a:prstGeom>
          <a:noFill/>
          <a:ln w="9525" algn="ctr">
            <a:noFill/>
            <a:miter lim="800000"/>
            <a:headEnd/>
            <a:tailEnd/>
          </a:ln>
          <a:effectLst/>
        </p:spPr>
        <p:txBody>
          <a:bodyPr lIns="80139" tIns="40069" rIns="80139" bIns="40069">
            <a:spAutoFit/>
          </a:bodyPr>
          <a:lstStyle/>
          <a:p>
            <a:pPr algn="r" defTabSz="801688" eaLnBrk="0">
              <a:lnSpc>
                <a:spcPct val="125000"/>
              </a:lnSpc>
              <a:defRPr/>
            </a:pPr>
            <a:r>
              <a:rPr lang="zh-CN" altLang="en-US" sz="1100">
                <a:solidFill>
                  <a:srgbClr val="FFFFFF"/>
                </a:solidFill>
                <a:latin typeface="Arial" pitchFamily="34" charset="0"/>
                <a:ea typeface="华文细黑" pitchFamily="2" charset="-122"/>
              </a:rPr>
              <a:t>英文标题</a:t>
            </a:r>
            <a:r>
              <a:rPr lang="en-US" altLang="zh-CN" sz="1100">
                <a:solidFill>
                  <a:srgbClr val="FFFFFF"/>
                </a:solidFill>
                <a:latin typeface="Arial" pitchFamily="34" charset="0"/>
                <a:ea typeface="华文细黑" pitchFamily="2" charset="-122"/>
              </a:rPr>
              <a:t>:40-47pt  </a:t>
            </a:r>
          </a:p>
          <a:p>
            <a:pPr algn="r" defTabSz="801688" eaLnBrk="0">
              <a:lnSpc>
                <a:spcPct val="125000"/>
              </a:lnSpc>
              <a:defRPr/>
            </a:pPr>
            <a:r>
              <a:rPr lang="zh-CN" altLang="en-US" sz="1100">
                <a:solidFill>
                  <a:srgbClr val="FFFFFF"/>
                </a:solidFill>
                <a:latin typeface="Arial" pitchFamily="34" charset="0"/>
                <a:ea typeface="华文细黑" pitchFamily="2" charset="-122"/>
              </a:rPr>
              <a:t>副标题</a:t>
            </a:r>
            <a:r>
              <a:rPr lang="en-US" altLang="zh-CN" sz="1100">
                <a:solidFill>
                  <a:srgbClr val="FFFFFF"/>
                </a:solidFill>
                <a:latin typeface="Arial" pitchFamily="34" charset="0"/>
                <a:ea typeface="华文细黑" pitchFamily="2" charset="-122"/>
              </a:rPr>
              <a:t>:26-30pt</a:t>
            </a:r>
          </a:p>
          <a:p>
            <a:pPr algn="r" defTabSz="801688" eaLnBrk="0">
              <a:lnSpc>
                <a:spcPct val="125000"/>
              </a:lnSpc>
              <a:defRPr/>
            </a:pPr>
            <a:r>
              <a:rPr lang="zh-CN" altLang="en-US" sz="1100">
                <a:solidFill>
                  <a:srgbClr val="FFFFFF"/>
                </a:solidFill>
                <a:latin typeface="Arial" pitchFamily="34" charset="0"/>
                <a:ea typeface="华文细黑" pitchFamily="2" charset="-122"/>
              </a:rPr>
              <a:t>字体颜色</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反白</a:t>
            </a:r>
          </a:p>
          <a:p>
            <a:pPr algn="r" defTabSz="801688" eaLnBrk="0">
              <a:lnSpc>
                <a:spcPct val="125000"/>
              </a:lnSpc>
              <a:defRPr/>
            </a:pPr>
            <a:r>
              <a:rPr lang="zh-CN" altLang="en-US" sz="1100">
                <a:solidFill>
                  <a:srgbClr val="FFFFFF"/>
                </a:solidFill>
                <a:latin typeface="Arial" pitchFamily="34" charset="0"/>
                <a:ea typeface="华文细黑" pitchFamily="2" charset="-122"/>
              </a:rPr>
              <a:t>内部使用字体 </a:t>
            </a:r>
            <a:r>
              <a:rPr lang="en-US" altLang="zh-CN" sz="1100">
                <a:solidFill>
                  <a:srgbClr val="FFFFFF"/>
                </a:solidFill>
                <a:latin typeface="Arial" pitchFamily="34" charset="0"/>
                <a:ea typeface="华文细黑" pitchFamily="2" charset="-122"/>
              </a:rPr>
              <a:t>:</a:t>
            </a:r>
          </a:p>
          <a:p>
            <a:pPr algn="r" defTabSz="801688" eaLnBrk="0">
              <a:lnSpc>
                <a:spcPct val="125000"/>
              </a:lnSpc>
              <a:defRPr/>
            </a:pPr>
            <a:r>
              <a:rPr lang="en-US" altLang="zh-CN" sz="1100">
                <a:solidFill>
                  <a:srgbClr val="FFFFFF"/>
                </a:solidFill>
                <a:latin typeface="Arial" pitchFamily="34" charset="0"/>
                <a:ea typeface="华文细黑" pitchFamily="2" charset="-122"/>
              </a:rPr>
              <a:t>FrutigerNext LT Medium</a:t>
            </a:r>
          </a:p>
          <a:p>
            <a:pPr algn="r" defTabSz="801688" eaLnBrk="0">
              <a:lnSpc>
                <a:spcPct val="125000"/>
              </a:lnSpc>
              <a:defRPr/>
            </a:pPr>
            <a:r>
              <a:rPr lang="zh-CN" altLang="en-US" sz="1100">
                <a:solidFill>
                  <a:srgbClr val="FFFFFF"/>
                </a:solidFill>
                <a:latin typeface="Arial" pitchFamily="34" charset="0"/>
                <a:ea typeface="华文细黑" pitchFamily="2" charset="-122"/>
              </a:rPr>
              <a:t>外部使用字体 </a:t>
            </a:r>
            <a:r>
              <a:rPr lang="en-US" altLang="zh-CN" sz="1100">
                <a:solidFill>
                  <a:srgbClr val="FFFFFF"/>
                </a:solidFill>
                <a:latin typeface="Arial" pitchFamily="34" charset="0"/>
                <a:ea typeface="华文细黑" pitchFamily="2" charset="-122"/>
              </a:rPr>
              <a:t>: Arial</a:t>
            </a:r>
            <a:endParaRPr lang="zh-CN" altLang="en-US" sz="1100">
              <a:solidFill>
                <a:srgbClr val="FFFFFF"/>
              </a:solidFill>
              <a:latin typeface="Arial" pitchFamily="34" charset="0"/>
              <a:ea typeface="华文细黑" pitchFamily="2" charset="-122"/>
            </a:endParaRPr>
          </a:p>
          <a:p>
            <a:pPr algn="r" defTabSz="801688" eaLnBrk="0">
              <a:lnSpc>
                <a:spcPct val="125000"/>
              </a:lnSpc>
              <a:defRPr/>
            </a:pPr>
            <a:endParaRPr lang="zh-CN" altLang="en-US" sz="1100">
              <a:solidFill>
                <a:srgbClr val="FFFFFF"/>
              </a:solidFill>
              <a:latin typeface="Arial" pitchFamily="34" charset="0"/>
              <a:ea typeface="华文细黑" pitchFamily="2" charset="-122"/>
            </a:endParaRPr>
          </a:p>
          <a:p>
            <a:pPr algn="r" defTabSz="801688" eaLnBrk="0">
              <a:lnSpc>
                <a:spcPct val="125000"/>
              </a:lnSpc>
              <a:defRPr/>
            </a:pPr>
            <a:endParaRPr lang="zh-CN" altLang="en-US" sz="1100">
              <a:solidFill>
                <a:srgbClr val="FFFFFF"/>
              </a:solidFill>
              <a:latin typeface="Arial" pitchFamily="34" charset="0"/>
              <a:ea typeface="华文细黑" pitchFamily="2" charset="-122"/>
            </a:endParaRPr>
          </a:p>
          <a:p>
            <a:pPr algn="r" defTabSz="801688" eaLnBrk="0">
              <a:lnSpc>
                <a:spcPct val="125000"/>
              </a:lnSpc>
              <a:defRPr/>
            </a:pPr>
            <a:r>
              <a:rPr lang="zh-CN" altLang="en-US" sz="1100">
                <a:solidFill>
                  <a:srgbClr val="FFFFFF"/>
                </a:solidFill>
                <a:latin typeface="Arial" pitchFamily="34" charset="0"/>
                <a:ea typeface="华文细黑" pitchFamily="2" charset="-122"/>
              </a:rPr>
              <a:t>中文标题</a:t>
            </a:r>
            <a:r>
              <a:rPr lang="en-US" altLang="zh-CN" sz="1100">
                <a:solidFill>
                  <a:srgbClr val="FFFFFF"/>
                </a:solidFill>
                <a:latin typeface="Arial" pitchFamily="34" charset="0"/>
                <a:ea typeface="华文细黑" pitchFamily="2" charset="-122"/>
              </a:rPr>
              <a:t>:35-47pt</a:t>
            </a:r>
          </a:p>
          <a:p>
            <a:pPr algn="r" defTabSz="801688" eaLnBrk="0">
              <a:lnSpc>
                <a:spcPct val="125000"/>
              </a:lnSpc>
              <a:defRPr/>
            </a:pPr>
            <a:r>
              <a:rPr lang="zh-CN" altLang="en-US" sz="1100">
                <a:solidFill>
                  <a:srgbClr val="FFFFFF"/>
                </a:solidFill>
                <a:latin typeface="Arial" pitchFamily="34" charset="0"/>
                <a:ea typeface="华文细黑" pitchFamily="2" charset="-122"/>
              </a:rPr>
              <a:t>字体</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黑体</a:t>
            </a:r>
          </a:p>
          <a:p>
            <a:pPr algn="r" defTabSz="801688" eaLnBrk="0">
              <a:lnSpc>
                <a:spcPct val="125000"/>
              </a:lnSpc>
              <a:defRPr/>
            </a:pPr>
            <a:r>
              <a:rPr lang="en-US" altLang="zh-CN" sz="1100">
                <a:solidFill>
                  <a:srgbClr val="FFFFFF"/>
                </a:solidFill>
                <a:latin typeface="Arial" pitchFamily="34" charset="0"/>
                <a:ea typeface="华文细黑" pitchFamily="2" charset="-122"/>
              </a:rPr>
              <a:t>  </a:t>
            </a:r>
            <a:r>
              <a:rPr lang="zh-CN" altLang="en-US" sz="1100">
                <a:solidFill>
                  <a:srgbClr val="FFFFFF"/>
                </a:solidFill>
                <a:latin typeface="Arial" pitchFamily="34" charset="0"/>
                <a:ea typeface="华文细黑" pitchFamily="2" charset="-122"/>
              </a:rPr>
              <a:t>副标题</a:t>
            </a:r>
            <a:r>
              <a:rPr lang="en-US" altLang="zh-CN" sz="1100">
                <a:solidFill>
                  <a:srgbClr val="FFFFFF"/>
                </a:solidFill>
                <a:latin typeface="Arial" pitchFamily="34" charset="0"/>
                <a:ea typeface="华文细黑" pitchFamily="2" charset="-122"/>
              </a:rPr>
              <a:t>:24-28pt</a:t>
            </a:r>
            <a:endParaRPr lang="zh-CN" altLang="en-US" sz="1100">
              <a:solidFill>
                <a:srgbClr val="FFFFFF"/>
              </a:solidFill>
              <a:latin typeface="Arial" pitchFamily="34" charset="0"/>
              <a:ea typeface="华文细黑" pitchFamily="2" charset="-122"/>
            </a:endParaRPr>
          </a:p>
          <a:p>
            <a:pPr algn="r" defTabSz="801688" eaLnBrk="0">
              <a:lnSpc>
                <a:spcPct val="125000"/>
              </a:lnSpc>
              <a:defRPr/>
            </a:pPr>
            <a:r>
              <a:rPr lang="zh-CN" altLang="en-US" sz="1100">
                <a:solidFill>
                  <a:srgbClr val="FFFFFF"/>
                </a:solidFill>
                <a:latin typeface="Arial" pitchFamily="34" charset="0"/>
                <a:ea typeface="华文细黑" pitchFamily="2" charset="-122"/>
              </a:rPr>
              <a:t>字体颜色</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反白</a:t>
            </a:r>
          </a:p>
          <a:p>
            <a:pPr algn="r" defTabSz="801688" eaLnBrk="0">
              <a:lnSpc>
                <a:spcPct val="125000"/>
              </a:lnSpc>
              <a:defRPr/>
            </a:pPr>
            <a:r>
              <a:rPr lang="zh-CN" altLang="en-US" sz="1100">
                <a:solidFill>
                  <a:srgbClr val="FFFFFF"/>
                </a:solidFill>
                <a:latin typeface="Arial" pitchFamily="34" charset="0"/>
                <a:ea typeface="华文细黑" pitchFamily="2" charset="-122"/>
              </a:rPr>
              <a:t>字体</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细黑体</a:t>
            </a:r>
          </a:p>
          <a:p>
            <a:pPr algn="r" defTabSz="801688" eaLnBrk="0">
              <a:lnSpc>
                <a:spcPct val="125000"/>
              </a:lnSpc>
              <a:defRPr/>
            </a:pPr>
            <a:endParaRPr lang="zh-CN" altLang="en-US" sz="1100">
              <a:solidFill>
                <a:srgbClr val="FFFFFF"/>
              </a:solidFill>
              <a:latin typeface="Arial" pitchFamily="34" charset="0"/>
              <a:ea typeface="华文细黑" pitchFamily="2" charset="-122"/>
            </a:endParaRPr>
          </a:p>
          <a:p>
            <a:pPr algn="r" defTabSz="801688" eaLnBrk="0">
              <a:lnSpc>
                <a:spcPct val="125000"/>
              </a:lnSpc>
              <a:defRPr/>
            </a:pPr>
            <a:endParaRPr lang="zh-CN" altLang="en-US" sz="1100">
              <a:solidFill>
                <a:srgbClr val="FFFFFF"/>
              </a:solidFill>
              <a:latin typeface="Arial" pitchFamily="34" charset="0"/>
              <a:ea typeface="华文细黑" pitchFamily="2" charset="-122"/>
            </a:endParaRPr>
          </a:p>
          <a:p>
            <a:pPr algn="r" defTabSz="801688" eaLnBrk="0">
              <a:lnSpc>
                <a:spcPct val="125000"/>
              </a:lnSpc>
              <a:defRPr/>
            </a:pPr>
            <a:endParaRPr lang="zh-CN" altLang="en-US" sz="1100">
              <a:solidFill>
                <a:srgbClr val="FFFFFF"/>
              </a:solidFill>
              <a:latin typeface="Arial" pitchFamily="34" charset="0"/>
              <a:ea typeface="华文细黑" pitchFamily="2" charset="-122"/>
            </a:endParaRPr>
          </a:p>
          <a:p>
            <a:pPr algn="r" defTabSz="801688" eaLnBrk="0">
              <a:lnSpc>
                <a:spcPct val="125000"/>
              </a:lnSpc>
              <a:spcBef>
                <a:spcPct val="50000"/>
              </a:spcBef>
              <a:defRPr/>
            </a:pPr>
            <a:endParaRPr lang="zh-CN" altLang="en-US" sz="1100">
              <a:latin typeface="Arial" pitchFamily="34" charset="0"/>
              <a:ea typeface="华文细黑" pitchFamily="2" charset="-122"/>
            </a:endParaRPr>
          </a:p>
        </p:txBody>
      </p:sp>
      <p:sp>
        <p:nvSpPr>
          <p:cNvPr id="44047" name="Rectangle 15"/>
          <p:cNvSpPr>
            <a:spLocks noGrp="1" noChangeArrowheads="1"/>
          </p:cNvSpPr>
          <p:nvPr>
            <p:ph type="ctrTitle" sz="quarter"/>
          </p:nvPr>
        </p:nvSpPr>
        <p:spPr>
          <a:xfrm>
            <a:off x="849241" y="1392260"/>
            <a:ext cx="7075467"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761" y="3182995"/>
            <a:ext cx="7077584"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778" y="282591"/>
            <a:ext cx="2846282" cy="474663"/>
          </a:xfrm>
        </p:spPr>
        <p:txBody>
          <a:bodyPr lIns="80139" tIns="40069" rIns="80139" bIns="40069"/>
          <a:lstStyle>
            <a:lvl1pPr>
              <a:lnSpc>
                <a:spcPct val="100000"/>
              </a:lnSpc>
              <a:defRPr>
                <a:latin typeface="FrutigerNext LT Regular" pitchFamily="34" charset="0"/>
              </a:defRPr>
            </a:lvl1pPr>
          </a:lstStyle>
          <a:p>
            <a:pPr>
              <a:defRPr/>
            </a:pPr>
            <a:fld id="{03A098F0-71C4-40CA-BD25-018BA3BDDB72}" type="datetime1">
              <a:rPr lang="zh-CN" altLang="en-US">
                <a:solidFill>
                  <a:srgbClr val="000000"/>
                </a:solidFill>
              </a:rPr>
              <a:pPr>
                <a:defRPr/>
              </a:pPr>
              <a:t>2017/9/11</a:t>
            </a:fld>
            <a:endParaRPr lang="en-US" altLang="zh-CN">
              <a:solidFill>
                <a:srgbClr val="000000"/>
              </a:solidFill>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573B1271-968F-46F1-BAAA-36694EEC1E0D}"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588" y="4406911"/>
            <a:ext cx="10368598"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588" y="2906732"/>
            <a:ext cx="1036859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56D7D123-570D-45E3-9ADA-F9683140A111}"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70416" y="1641493"/>
            <a:ext cx="5186417"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60126" y="1641493"/>
            <a:ext cx="5188534"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613FA69-2A3F-4D7B-BE65-0441AB57B2BB}"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638"/>
            <a:ext cx="1097851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922" y="1535113"/>
            <a:ext cx="538972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922" y="2174888"/>
            <a:ext cx="538972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639" y="1535113"/>
            <a:ext cx="539183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6639" y="2174888"/>
            <a:ext cx="539183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D6DD85B-ED58-4CB6-8707-6742E31B1AAA}"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7A58116-A838-4C5D-82EB-1D3E409EED64}"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318" y="1021908"/>
            <a:ext cx="5291639"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908"/>
            <a:ext cx="5293452"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6C7E6CB-2A8E-467E-9028-F43909B0DBB7}"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18FADF94-8D1E-43A0-A0CA-E85AEA1A5544}"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982" y="273050"/>
            <a:ext cx="401317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234" y="273073"/>
            <a:ext cx="681921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982" y="1435162"/>
            <a:ext cx="401317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12410224-D216-4A31-888A-7AA1EE3B54A6}"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981" y="4800613"/>
            <a:ext cx="731901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981" y="612788"/>
            <a:ext cx="731901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0981" y="5367338"/>
            <a:ext cx="731901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4E98582-80FC-4D1C-ABF1-1CB00EA74975}"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1B8E0E6-0994-40BA-B9B7-89ED2225A583}"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18871" y="44450"/>
            <a:ext cx="2729804" cy="5791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27339" y="44450"/>
            <a:ext cx="7988224" cy="5791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058CC0B-E73E-4ACE-A440-FDC4BF63CC12}"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329" y="44450"/>
            <a:ext cx="10332595" cy="8715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405" y="1641493"/>
            <a:ext cx="10578256" cy="4194175"/>
          </a:xfrm>
        </p:spPr>
        <p:txBody>
          <a:bodyPr/>
          <a:lstStyle/>
          <a:p>
            <a:pPr lvl="0"/>
            <a:endParaRPr lang="zh-CN" altLang="en-US" noProof="0" smtClean="0"/>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E34EADD1-5FFC-4414-B968-91C904699FF3}"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329" y="44450"/>
            <a:ext cx="10332595" cy="87153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70416" y="1641493"/>
            <a:ext cx="5186417"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60126" y="1641493"/>
            <a:ext cx="51885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DB80CE72-44A1-4CF6-A5B0-7B1BC1634865}"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27334" y="44450"/>
            <a:ext cx="10921335" cy="579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54E470E-3149-4189-9BFE-8FFB56C6E7E7}"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329" y="44450"/>
            <a:ext cx="10332595" cy="871538"/>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70416" y="1641493"/>
            <a:ext cx="5186417"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60126" y="1641475"/>
            <a:ext cx="51885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60126" y="3814785"/>
            <a:ext cx="51885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88531CC-6D74-4959-8CD0-C6FE3C89C87F}"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402" y="361189"/>
            <a:ext cx="10332919" cy="592421"/>
          </a:xfrm>
          <a:noFill/>
          <a:ln>
            <a:noFill/>
          </a:ln>
          <a:effectLst/>
          <a:extLst/>
        </p:spPr>
        <p:txBody>
          <a:bodyPr lIns="41886" tIns="41886" rIns="41886" bIns="41886" anchor="t">
            <a:spAutoFit/>
          </a:bodyPr>
          <a:lstStyle>
            <a:lvl1pPr>
              <a:defRPr lang="zh-CN" altLang="en-US" sz="33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6544" y="6489860"/>
            <a:ext cx="2797088" cy="455507"/>
          </a:xfrm>
          <a:prstGeom prst="rect">
            <a:avLst/>
          </a:prstGeom>
          <a:ln/>
        </p:spPr>
        <p:txBody>
          <a:bodyPr lIns="106600" tIns="53299" rIns="106600" bIns="53299"/>
          <a:lstStyle>
            <a:lvl1pPr>
              <a:defRPr/>
            </a:lvl1pPr>
          </a:lstStyle>
          <a:p>
            <a:pPr>
              <a:defRPr/>
            </a:pPr>
            <a:r>
              <a:rPr lang="de-DE" altLang="zh-CN" sz="1800" dirty="0">
                <a:solidFill>
                  <a:srgbClr val="000000"/>
                </a:solidFill>
                <a:latin typeface="Calibri" pitchFamily="34" charset="0"/>
                <a:ea typeface="宋体" charset="-122"/>
              </a:rPr>
              <a:t>Page </a:t>
            </a:r>
            <a:fld id="{9F68B845-00CA-4139-AE96-7D420E41CAB0}" type="slidenum">
              <a:rPr lang="de-DE" altLang="zh-CN" sz="1800">
                <a:solidFill>
                  <a:srgbClr val="000000"/>
                </a:solidFill>
                <a:latin typeface="Calibri" pitchFamily="34" charset="0"/>
                <a:ea typeface="宋体" charset="-122"/>
              </a:rPr>
              <a:pPr>
                <a:defRPr/>
              </a:pPr>
              <a:t>‹#›</a:t>
            </a:fld>
            <a:endParaRPr lang="en-GB" altLang="zh-CN" sz="1800" dirty="0">
              <a:solidFill>
                <a:srgbClr val="000000"/>
              </a:solidFill>
              <a:latin typeface="Calibri" pitchFamily="34" charset="0"/>
              <a:ea typeface="宋体" charset="-122"/>
            </a:endParaRPr>
          </a:p>
        </p:txBody>
      </p:sp>
    </p:spTree>
    <p:extLst>
      <p:ext uri="{BB962C8B-B14F-4D97-AF65-F5344CB8AC3E}">
        <p14:creationId xmlns:p14="http://schemas.microsoft.com/office/powerpoint/2010/main" xmlns="" val="482826695"/>
      </p:ext>
    </p:extLst>
  </p:cSld>
  <p:clrMapOvr>
    <a:masterClrMapping/>
  </p:clrMapOvr>
  <p:transition advClick="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40" y="274864"/>
            <a:ext cx="1097887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95" y="1534889"/>
            <a:ext cx="5389631"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95" y="2174422"/>
            <a:ext cx="5389631"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7176" y="1534889"/>
            <a:ext cx="539144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7176" y="2174422"/>
            <a:ext cx="5391445"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B8FDCC3-D9E8-4A4A-A35D-8D5B6EE0231E}"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ext Placeholder 16"/>
          <p:cNvSpPr>
            <a:spLocks noGrp="1"/>
          </p:cNvSpPr>
          <p:nvPr>
            <p:ph type="body" sz="quarter" idx="13"/>
          </p:nvPr>
        </p:nvSpPr>
        <p:spPr>
          <a:xfrm>
            <a:off x="4100110" y="2888942"/>
            <a:ext cx="6452041" cy="1404156"/>
          </a:xfrm>
          <a:prstGeom prst="rect">
            <a:avLst/>
          </a:prstGeom>
        </p:spPr>
        <p:txBody>
          <a:bodyPr lIns="68546" tIns="34272" rIns="68546" bIns="34272"/>
          <a:lstStyle>
            <a:lvl1pPr algn="r">
              <a:defRPr sz="4000" b="1">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4" name="Text Placeholder 16"/>
          <p:cNvSpPr>
            <a:spLocks noGrp="1"/>
          </p:cNvSpPr>
          <p:nvPr>
            <p:ph type="body" sz="quarter" idx="14"/>
          </p:nvPr>
        </p:nvSpPr>
        <p:spPr>
          <a:xfrm>
            <a:off x="4100110" y="4995175"/>
            <a:ext cx="6452041" cy="432048"/>
          </a:xfrm>
          <a:prstGeom prst="rect">
            <a:avLst/>
          </a:prstGeom>
        </p:spPr>
        <p:txBody>
          <a:bodyPr lIns="68546" tIns="34272" rIns="68546" bIns="34272" anchor="ctr"/>
          <a:lstStyle>
            <a:lvl1pPr algn="r">
              <a:defRPr sz="1300" b="1">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3" name="Text Placeholder 2"/>
          <p:cNvSpPr>
            <a:spLocks noGrp="1"/>
          </p:cNvSpPr>
          <p:nvPr>
            <p:ph type="body" idx="1"/>
          </p:nvPr>
        </p:nvSpPr>
        <p:spPr>
          <a:xfrm>
            <a:off x="7242115" y="620707"/>
            <a:ext cx="4043909" cy="1063731"/>
          </a:xfrm>
          <a:prstGeom prst="rect">
            <a:avLst/>
          </a:prstGeom>
        </p:spPr>
        <p:txBody>
          <a:bodyPr lIns="68546" tIns="34272" rIns="68546" bIns="34272" anchor="ctr"/>
          <a:lstStyle>
            <a:lvl1pPr marL="0" indent="0">
              <a:buNone/>
              <a:defRPr sz="4500" b="1">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defRPr>
            </a:lvl1pPr>
            <a:lvl2pPr marL="342714" indent="0">
              <a:buNone/>
              <a:defRPr sz="1300"/>
            </a:lvl2pPr>
            <a:lvl3pPr marL="685428" indent="0">
              <a:buNone/>
              <a:defRPr sz="1200"/>
            </a:lvl3pPr>
            <a:lvl4pPr marL="1028147" indent="0">
              <a:buNone/>
              <a:defRPr sz="1100"/>
            </a:lvl4pPr>
            <a:lvl5pPr marL="1370861" indent="0">
              <a:buNone/>
              <a:defRPr sz="1100"/>
            </a:lvl5pPr>
            <a:lvl6pPr marL="1713574" indent="0">
              <a:buNone/>
              <a:defRPr sz="1100"/>
            </a:lvl6pPr>
            <a:lvl7pPr marL="2056291" indent="0">
              <a:buNone/>
              <a:defRPr sz="1100"/>
            </a:lvl7pPr>
            <a:lvl8pPr marL="2399005" indent="0">
              <a:buNone/>
              <a:defRPr sz="1100"/>
            </a:lvl8pPr>
            <a:lvl9pPr marL="2741719" indent="0">
              <a:buNone/>
              <a:defRPr sz="1100"/>
            </a:lvl9pPr>
          </a:lstStyle>
          <a:p>
            <a:pPr lvl="0"/>
            <a:r>
              <a:rPr lang="en-US" dirty="0" smtClean="0"/>
              <a:t>Click to edit Master text styles</a:t>
            </a:r>
          </a:p>
        </p:txBody>
      </p:sp>
      <p:sp>
        <p:nvSpPr>
          <p:cNvPr id="5" name="Text Placeholder 4"/>
          <p:cNvSpPr>
            <a:spLocks noGrp="1"/>
          </p:cNvSpPr>
          <p:nvPr>
            <p:ph type="body" sz="quarter" idx="10"/>
          </p:nvPr>
        </p:nvSpPr>
        <p:spPr>
          <a:xfrm>
            <a:off x="5828623" y="2348947"/>
            <a:ext cx="5457324" cy="3348037"/>
          </a:xfrm>
          <a:prstGeom prst="rect">
            <a:avLst/>
          </a:prstGeom>
        </p:spPr>
        <p:txBody>
          <a:bodyPr lIns="68571" tIns="34284" rIns="68571" bIns="34284"/>
          <a:lstStyle>
            <a:lvl1pPr algn="l">
              <a:lnSpc>
                <a:spcPct val="150000"/>
              </a:lnSpc>
              <a:defRPr sz="1700">
                <a:latin typeface="黑体" panose="02010609060101010101" pitchFamily="49" charset="-122"/>
                <a:ea typeface="黑体" panose="02010609060101010101" pitchFamily="49" charset="-122"/>
              </a:defRPr>
            </a:lvl1pPr>
            <a:lvl2pPr algn="l">
              <a:lnSpc>
                <a:spcPct val="150000"/>
              </a:lnSpc>
              <a:defRPr sz="1700">
                <a:latin typeface="黑体" panose="02010609060101010101" pitchFamily="49" charset="-122"/>
                <a:ea typeface="黑体" panose="02010609060101010101" pitchFamily="49" charset="-122"/>
              </a:defRPr>
            </a:lvl2pPr>
            <a:lvl3pPr algn="l">
              <a:lnSpc>
                <a:spcPct val="150000"/>
              </a:lnSpc>
              <a:defRPr sz="1700">
                <a:latin typeface="黑体" panose="02010609060101010101" pitchFamily="49" charset="-122"/>
                <a:ea typeface="黑体" panose="02010609060101010101" pitchFamily="49" charset="-122"/>
              </a:defRPr>
            </a:lvl3pPr>
            <a:lvl4pPr algn="l">
              <a:lnSpc>
                <a:spcPct val="150000"/>
              </a:lnSpc>
              <a:defRPr sz="1700">
                <a:latin typeface="黑体" panose="02010609060101010101" pitchFamily="49" charset="-122"/>
                <a:ea typeface="黑体" panose="02010609060101010101" pitchFamily="49" charset="-122"/>
              </a:defRPr>
            </a:lvl4pPr>
            <a:lvl5pPr algn="l">
              <a:lnSpc>
                <a:spcPct val="150000"/>
              </a:lnSpc>
              <a:defRPr sz="1700">
                <a:latin typeface="黑体" panose="02010609060101010101" pitchFamily="49" charset="-122"/>
                <a:ea typeface="黑体" panose="02010609060101010101" pitchFamily="49"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ntents Slide">
    <p:bg>
      <p:bgRef idx="1001">
        <a:schemeClr val="bg1"/>
      </p:bgRef>
    </p:bg>
    <p:spTree>
      <p:nvGrpSpPr>
        <p:cNvPr id="1" name=""/>
        <p:cNvGrpSpPr/>
        <p:nvPr/>
      </p:nvGrpSpPr>
      <p:grpSpPr>
        <a:xfrm>
          <a:off x="0" y="0"/>
          <a:ext cx="0" cy="0"/>
          <a:chOff x="0" y="0"/>
          <a:chExt cx="0" cy="0"/>
        </a:xfrm>
      </p:grpSpPr>
      <p:cxnSp>
        <p:nvCxnSpPr>
          <p:cNvPr id="4" name="Straight Connector 1"/>
          <p:cNvCxnSpPr/>
          <p:nvPr userDrawn="1"/>
        </p:nvCxnSpPr>
        <p:spPr>
          <a:xfrm>
            <a:off x="648947" y="678628"/>
            <a:ext cx="9482678"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85464" y="1471100"/>
            <a:ext cx="246294" cy="446278"/>
          </a:xfrm>
          <a:prstGeom prst="rect">
            <a:avLst/>
          </a:prstGeom>
          <a:noFill/>
          <a:ln>
            <a:noFill/>
          </a:ln>
          <a:extLst>
            <a:ext uri="{909E8E84-426E-40DD-AFC4-6F175D3DCCD1}"/>
            <a:ext uri="{91240B29-F687-4F45-9708-019B960494DF}"/>
          </a:extLst>
        </p:spPr>
        <p:txBody>
          <a:bodyPr wrap="none" lIns="121924" tIns="60961" rIns="121924" bIns="60961">
            <a:spAutoFit/>
          </a:bodyPr>
          <a:lstStyle>
            <a:lvl1pPr eaLnBrk="0">
              <a:defRPr sz="2100">
                <a:solidFill>
                  <a:srgbClr val="000000"/>
                </a:solidFill>
                <a:latin typeface="Gill Sans" charset="0"/>
                <a:ea typeface="MS PGothic" pitchFamily="34" charset="-128"/>
                <a:sym typeface="Gill Sans" charset="0"/>
              </a:defRPr>
            </a:lvl1pPr>
            <a:lvl2pPr marL="742950" indent="-285750" eaLnBrk="0">
              <a:defRPr sz="2100">
                <a:solidFill>
                  <a:srgbClr val="000000"/>
                </a:solidFill>
                <a:latin typeface="Gill Sans" charset="0"/>
                <a:ea typeface="MS PGothic" pitchFamily="34" charset="-128"/>
                <a:sym typeface="Gill Sans" charset="0"/>
              </a:defRPr>
            </a:lvl2pPr>
            <a:lvl3pPr marL="1143000" indent="-228600" eaLnBrk="0">
              <a:defRPr sz="2100">
                <a:solidFill>
                  <a:srgbClr val="000000"/>
                </a:solidFill>
                <a:latin typeface="Gill Sans" charset="0"/>
                <a:ea typeface="MS PGothic" pitchFamily="34" charset="-128"/>
                <a:sym typeface="Gill Sans" charset="0"/>
              </a:defRPr>
            </a:lvl3pPr>
            <a:lvl4pPr marL="1600200" indent="-228600" eaLnBrk="0">
              <a:defRPr sz="2100">
                <a:solidFill>
                  <a:srgbClr val="000000"/>
                </a:solidFill>
                <a:latin typeface="Gill Sans" charset="0"/>
                <a:ea typeface="MS PGothic" pitchFamily="34" charset="-128"/>
                <a:sym typeface="Gill Sans" charset="0"/>
              </a:defRPr>
            </a:lvl4pPr>
            <a:lvl5pPr marL="2057400" indent="-228600" eaLnBrk="0">
              <a:defRPr sz="2100">
                <a:solidFill>
                  <a:srgbClr val="000000"/>
                </a:solidFill>
                <a:latin typeface="Gill Sans" charset="0"/>
                <a:ea typeface="MS PGothic" pitchFamily="34" charset="-128"/>
                <a:sym typeface="Gill Sans" charset="0"/>
              </a:defRPr>
            </a:lvl5pPr>
            <a:lvl6pPr marL="25146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6pPr>
            <a:lvl7pPr marL="29718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7pPr>
            <a:lvl8pPr marL="34290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8pPr>
            <a:lvl9pPr marL="38862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9pPr>
          </a:lstStyle>
          <a:p>
            <a:pPr eaLnBrk="1">
              <a:defRPr/>
            </a:pPr>
            <a:endParaRPr lang="en-US" altLang="en-US" smtClean="0"/>
          </a:p>
        </p:txBody>
      </p:sp>
      <p:sp>
        <p:nvSpPr>
          <p:cNvPr id="5" name="Text Placeholder 16"/>
          <p:cNvSpPr>
            <a:spLocks noGrp="1"/>
          </p:cNvSpPr>
          <p:nvPr>
            <p:ph type="body" sz="quarter" idx="13"/>
          </p:nvPr>
        </p:nvSpPr>
        <p:spPr>
          <a:xfrm>
            <a:off x="616412" y="49"/>
            <a:ext cx="10965528" cy="624069"/>
          </a:xfrm>
          <a:prstGeom prst="rect">
            <a:avLst/>
          </a:prstGeom>
        </p:spPr>
        <p:txBody>
          <a:bodyPr lIns="68546" tIns="34272" rIns="68546" bIns="34272" anchor="ctr" anchorCtr="0"/>
          <a:lstStyle>
            <a:lvl1pPr algn="l">
              <a:defRPr sz="3200" b="1">
                <a:solidFill>
                  <a:srgbClr val="CB0E13"/>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3" name="Content Placeholder 2"/>
          <p:cNvSpPr>
            <a:spLocks noGrp="1"/>
          </p:cNvSpPr>
          <p:nvPr>
            <p:ph sz="quarter" idx="14"/>
          </p:nvPr>
        </p:nvSpPr>
        <p:spPr>
          <a:xfrm>
            <a:off x="610852" y="1062688"/>
            <a:ext cx="10960953" cy="4704523"/>
          </a:xfrm>
          <a:prstGeom prst="rect">
            <a:avLst/>
          </a:prstGeom>
        </p:spPr>
        <p:txBody>
          <a:bodyPr lIns="68571" tIns="34284" rIns="68571" bIns="34284"/>
          <a:lstStyle>
            <a:lvl1pPr algn="l">
              <a:lnSpc>
                <a:spcPct val="150000"/>
              </a:lnSpc>
              <a:defRPr sz="1600">
                <a:latin typeface="华文细黑" pitchFamily="2" charset="-122"/>
                <a:ea typeface="华文细黑" pitchFamily="2" charset="-122"/>
              </a:defRPr>
            </a:lvl1pPr>
            <a:lvl2pPr algn="l">
              <a:lnSpc>
                <a:spcPct val="150000"/>
              </a:lnSpc>
              <a:defRPr sz="1600">
                <a:latin typeface="华文细黑" pitchFamily="2" charset="-122"/>
                <a:ea typeface="华文细黑" pitchFamily="2" charset="-122"/>
              </a:defRPr>
            </a:lvl2pPr>
            <a:lvl3pPr algn="l">
              <a:lnSpc>
                <a:spcPct val="150000"/>
              </a:lnSpc>
              <a:defRPr sz="1600">
                <a:latin typeface="华文细黑" pitchFamily="2" charset="-122"/>
                <a:ea typeface="华文细黑" pitchFamily="2" charset="-122"/>
              </a:defRPr>
            </a:lvl3pPr>
            <a:lvl4pPr algn="l">
              <a:lnSpc>
                <a:spcPct val="150000"/>
              </a:lnSpc>
              <a:defRPr sz="1600">
                <a:latin typeface="华文细黑" pitchFamily="2" charset="-122"/>
                <a:ea typeface="华文细黑" pitchFamily="2" charset="-122"/>
              </a:defRPr>
            </a:lvl4pPr>
            <a:lvl5pPr algn="l">
              <a:lnSpc>
                <a:spcPct val="150000"/>
              </a:lnSpc>
              <a:defRPr sz="1600">
                <a:latin typeface="华文细黑" pitchFamily="2" charset="-122"/>
                <a:ea typeface="华文细黑"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ext Placeholder 16"/>
          <p:cNvSpPr>
            <a:spLocks noGrp="1"/>
          </p:cNvSpPr>
          <p:nvPr>
            <p:ph type="body" sz="quarter" idx="13"/>
          </p:nvPr>
        </p:nvSpPr>
        <p:spPr>
          <a:xfrm>
            <a:off x="4100110" y="2888942"/>
            <a:ext cx="6452041" cy="1404156"/>
          </a:xfrm>
          <a:prstGeom prst="rect">
            <a:avLst/>
          </a:prstGeom>
        </p:spPr>
        <p:txBody>
          <a:bodyPr lIns="68546" tIns="34272" rIns="68546" bIns="34272"/>
          <a:lstStyle>
            <a:lvl1pPr algn="r">
              <a:defRPr sz="4000" b="1">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4" name="Text Placeholder 16"/>
          <p:cNvSpPr>
            <a:spLocks noGrp="1"/>
          </p:cNvSpPr>
          <p:nvPr>
            <p:ph type="body" sz="quarter" idx="14"/>
          </p:nvPr>
        </p:nvSpPr>
        <p:spPr>
          <a:xfrm>
            <a:off x="4100110" y="4995175"/>
            <a:ext cx="6452041" cy="432048"/>
          </a:xfrm>
          <a:prstGeom prst="rect">
            <a:avLst/>
          </a:prstGeom>
        </p:spPr>
        <p:txBody>
          <a:bodyPr lIns="68546" tIns="34272" rIns="68546" bIns="34272" anchor="ctr"/>
          <a:lstStyle>
            <a:lvl1pPr algn="r">
              <a:defRPr sz="1300" b="1">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3" name="Text Placeholder 2"/>
          <p:cNvSpPr>
            <a:spLocks noGrp="1"/>
          </p:cNvSpPr>
          <p:nvPr>
            <p:ph type="body" idx="1"/>
          </p:nvPr>
        </p:nvSpPr>
        <p:spPr>
          <a:xfrm>
            <a:off x="7242114" y="620706"/>
            <a:ext cx="4043909" cy="1063731"/>
          </a:xfrm>
          <a:prstGeom prst="rect">
            <a:avLst/>
          </a:prstGeom>
        </p:spPr>
        <p:txBody>
          <a:bodyPr lIns="68546" tIns="34272" rIns="68546" bIns="34272" anchor="ctr"/>
          <a:lstStyle>
            <a:lvl1pPr marL="0" indent="0">
              <a:buNone/>
              <a:defRPr sz="4500" b="1">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defRPr>
            </a:lvl1pPr>
            <a:lvl2pPr marL="342714" indent="0">
              <a:buNone/>
              <a:defRPr sz="1300"/>
            </a:lvl2pPr>
            <a:lvl3pPr marL="685428" indent="0">
              <a:buNone/>
              <a:defRPr sz="1200"/>
            </a:lvl3pPr>
            <a:lvl4pPr marL="1028147" indent="0">
              <a:buNone/>
              <a:defRPr sz="1100"/>
            </a:lvl4pPr>
            <a:lvl5pPr marL="1370861" indent="0">
              <a:buNone/>
              <a:defRPr sz="1100"/>
            </a:lvl5pPr>
            <a:lvl6pPr marL="1713574" indent="0">
              <a:buNone/>
              <a:defRPr sz="1100"/>
            </a:lvl6pPr>
            <a:lvl7pPr marL="2056291" indent="0">
              <a:buNone/>
              <a:defRPr sz="1100"/>
            </a:lvl7pPr>
            <a:lvl8pPr marL="2399005" indent="0">
              <a:buNone/>
              <a:defRPr sz="1100"/>
            </a:lvl8pPr>
            <a:lvl9pPr marL="2741719" indent="0">
              <a:buNone/>
              <a:defRPr sz="1100"/>
            </a:lvl9pPr>
          </a:lstStyle>
          <a:p>
            <a:pPr lvl="0"/>
            <a:r>
              <a:rPr lang="en-US" dirty="0" smtClean="0"/>
              <a:t>Click to edit Master text styles</a:t>
            </a:r>
          </a:p>
        </p:txBody>
      </p:sp>
      <p:sp>
        <p:nvSpPr>
          <p:cNvPr id="5" name="Text Placeholder 4"/>
          <p:cNvSpPr>
            <a:spLocks noGrp="1"/>
          </p:cNvSpPr>
          <p:nvPr>
            <p:ph type="body" sz="quarter" idx="10"/>
          </p:nvPr>
        </p:nvSpPr>
        <p:spPr>
          <a:xfrm>
            <a:off x="5828623" y="2348946"/>
            <a:ext cx="5457324" cy="3348037"/>
          </a:xfrm>
          <a:prstGeom prst="rect">
            <a:avLst/>
          </a:prstGeom>
        </p:spPr>
        <p:txBody>
          <a:bodyPr lIns="68571" tIns="34284" rIns="68571" bIns="34284"/>
          <a:lstStyle>
            <a:lvl1pPr algn="l">
              <a:lnSpc>
                <a:spcPct val="150000"/>
              </a:lnSpc>
              <a:defRPr sz="1700">
                <a:latin typeface="黑体" panose="02010609060101010101" pitchFamily="49" charset="-122"/>
                <a:ea typeface="黑体" panose="02010609060101010101" pitchFamily="49" charset="-122"/>
              </a:defRPr>
            </a:lvl1pPr>
            <a:lvl2pPr algn="l">
              <a:lnSpc>
                <a:spcPct val="150000"/>
              </a:lnSpc>
              <a:defRPr sz="1700">
                <a:latin typeface="黑体" panose="02010609060101010101" pitchFamily="49" charset="-122"/>
                <a:ea typeface="黑体" panose="02010609060101010101" pitchFamily="49" charset="-122"/>
              </a:defRPr>
            </a:lvl2pPr>
            <a:lvl3pPr algn="l">
              <a:lnSpc>
                <a:spcPct val="150000"/>
              </a:lnSpc>
              <a:defRPr sz="1700">
                <a:latin typeface="黑体" panose="02010609060101010101" pitchFamily="49" charset="-122"/>
                <a:ea typeface="黑体" panose="02010609060101010101" pitchFamily="49" charset="-122"/>
              </a:defRPr>
            </a:lvl3pPr>
            <a:lvl4pPr algn="l">
              <a:lnSpc>
                <a:spcPct val="150000"/>
              </a:lnSpc>
              <a:defRPr sz="1700">
                <a:latin typeface="黑体" panose="02010609060101010101" pitchFamily="49" charset="-122"/>
                <a:ea typeface="黑体" panose="02010609060101010101" pitchFamily="49" charset="-122"/>
              </a:defRPr>
            </a:lvl4pPr>
            <a:lvl5pPr algn="l">
              <a:lnSpc>
                <a:spcPct val="150000"/>
              </a:lnSpc>
              <a:defRPr sz="1700">
                <a:latin typeface="黑体" panose="02010609060101010101" pitchFamily="49" charset="-122"/>
                <a:ea typeface="黑体" panose="02010609060101010101" pitchFamily="49"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ontents Slide">
    <p:bg>
      <p:bgRef idx="1001">
        <a:schemeClr val="bg1"/>
      </p:bgRef>
    </p:bg>
    <p:spTree>
      <p:nvGrpSpPr>
        <p:cNvPr id="1" name=""/>
        <p:cNvGrpSpPr/>
        <p:nvPr/>
      </p:nvGrpSpPr>
      <p:grpSpPr>
        <a:xfrm>
          <a:off x="0" y="0"/>
          <a:ext cx="0" cy="0"/>
          <a:chOff x="0" y="0"/>
          <a:chExt cx="0" cy="0"/>
        </a:xfrm>
      </p:grpSpPr>
      <p:cxnSp>
        <p:nvCxnSpPr>
          <p:cNvPr id="4" name="Straight Connector 1"/>
          <p:cNvCxnSpPr/>
          <p:nvPr userDrawn="1"/>
        </p:nvCxnSpPr>
        <p:spPr>
          <a:xfrm>
            <a:off x="648946" y="678628"/>
            <a:ext cx="9482678"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85464" y="1471099"/>
            <a:ext cx="246294" cy="446278"/>
          </a:xfrm>
          <a:prstGeom prst="rect">
            <a:avLst/>
          </a:prstGeom>
          <a:noFill/>
          <a:ln>
            <a:noFill/>
          </a:ln>
          <a:extLst>
            <a:ext uri="{909E8E84-426E-40DD-AFC4-6F175D3DCCD1}"/>
            <a:ext uri="{91240B29-F687-4F45-9708-019B960494DF}"/>
          </a:extLst>
        </p:spPr>
        <p:txBody>
          <a:bodyPr wrap="none" lIns="121924" tIns="60961" rIns="121924" bIns="60961">
            <a:spAutoFit/>
          </a:bodyPr>
          <a:lstStyle>
            <a:lvl1pPr eaLnBrk="0">
              <a:defRPr sz="2100">
                <a:solidFill>
                  <a:srgbClr val="000000"/>
                </a:solidFill>
                <a:latin typeface="Gill Sans" charset="0"/>
                <a:ea typeface="MS PGothic" pitchFamily="34" charset="-128"/>
                <a:sym typeface="Gill Sans" charset="0"/>
              </a:defRPr>
            </a:lvl1pPr>
            <a:lvl2pPr marL="742950" indent="-285750" eaLnBrk="0">
              <a:defRPr sz="2100">
                <a:solidFill>
                  <a:srgbClr val="000000"/>
                </a:solidFill>
                <a:latin typeface="Gill Sans" charset="0"/>
                <a:ea typeface="MS PGothic" pitchFamily="34" charset="-128"/>
                <a:sym typeface="Gill Sans" charset="0"/>
              </a:defRPr>
            </a:lvl2pPr>
            <a:lvl3pPr marL="1143000" indent="-228600" eaLnBrk="0">
              <a:defRPr sz="2100">
                <a:solidFill>
                  <a:srgbClr val="000000"/>
                </a:solidFill>
                <a:latin typeface="Gill Sans" charset="0"/>
                <a:ea typeface="MS PGothic" pitchFamily="34" charset="-128"/>
                <a:sym typeface="Gill Sans" charset="0"/>
              </a:defRPr>
            </a:lvl3pPr>
            <a:lvl4pPr marL="1600200" indent="-228600" eaLnBrk="0">
              <a:defRPr sz="2100">
                <a:solidFill>
                  <a:srgbClr val="000000"/>
                </a:solidFill>
                <a:latin typeface="Gill Sans" charset="0"/>
                <a:ea typeface="MS PGothic" pitchFamily="34" charset="-128"/>
                <a:sym typeface="Gill Sans" charset="0"/>
              </a:defRPr>
            </a:lvl4pPr>
            <a:lvl5pPr marL="2057400" indent="-228600" eaLnBrk="0">
              <a:defRPr sz="2100">
                <a:solidFill>
                  <a:srgbClr val="000000"/>
                </a:solidFill>
                <a:latin typeface="Gill Sans" charset="0"/>
                <a:ea typeface="MS PGothic" pitchFamily="34" charset="-128"/>
                <a:sym typeface="Gill Sans" charset="0"/>
              </a:defRPr>
            </a:lvl5pPr>
            <a:lvl6pPr marL="25146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6pPr>
            <a:lvl7pPr marL="29718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7pPr>
            <a:lvl8pPr marL="34290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8pPr>
            <a:lvl9pPr marL="38862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9pPr>
          </a:lstStyle>
          <a:p>
            <a:pPr eaLnBrk="1">
              <a:defRPr/>
            </a:pPr>
            <a:endParaRPr lang="en-US" altLang="en-US" smtClean="0"/>
          </a:p>
        </p:txBody>
      </p:sp>
      <p:sp>
        <p:nvSpPr>
          <p:cNvPr id="5" name="Text Placeholder 16"/>
          <p:cNvSpPr>
            <a:spLocks noGrp="1"/>
          </p:cNvSpPr>
          <p:nvPr>
            <p:ph type="body" sz="quarter" idx="13"/>
          </p:nvPr>
        </p:nvSpPr>
        <p:spPr>
          <a:xfrm>
            <a:off x="616412" y="49"/>
            <a:ext cx="10965528" cy="624069"/>
          </a:xfrm>
          <a:prstGeom prst="rect">
            <a:avLst/>
          </a:prstGeom>
        </p:spPr>
        <p:txBody>
          <a:bodyPr lIns="68546" tIns="34272" rIns="68546" bIns="34272" anchor="ctr" anchorCtr="0"/>
          <a:lstStyle>
            <a:lvl1pPr algn="l">
              <a:defRPr sz="3200" b="1">
                <a:solidFill>
                  <a:srgbClr val="CB0E13"/>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3" name="Content Placeholder 2"/>
          <p:cNvSpPr>
            <a:spLocks noGrp="1"/>
          </p:cNvSpPr>
          <p:nvPr>
            <p:ph sz="quarter" idx="14"/>
          </p:nvPr>
        </p:nvSpPr>
        <p:spPr>
          <a:xfrm>
            <a:off x="610852" y="1062683"/>
            <a:ext cx="10960953" cy="4704523"/>
          </a:xfrm>
          <a:prstGeom prst="rect">
            <a:avLst/>
          </a:prstGeom>
        </p:spPr>
        <p:txBody>
          <a:bodyPr lIns="68571" tIns="34284" rIns="68571" bIns="34284"/>
          <a:lstStyle>
            <a:lvl1pPr algn="l">
              <a:lnSpc>
                <a:spcPct val="150000"/>
              </a:lnSpc>
              <a:defRPr sz="1600">
                <a:latin typeface="华文细黑" pitchFamily="2" charset="-122"/>
                <a:ea typeface="华文细黑" pitchFamily="2" charset="-122"/>
              </a:defRPr>
            </a:lvl1pPr>
            <a:lvl2pPr algn="l">
              <a:lnSpc>
                <a:spcPct val="150000"/>
              </a:lnSpc>
              <a:defRPr sz="1600">
                <a:latin typeface="华文细黑" pitchFamily="2" charset="-122"/>
                <a:ea typeface="华文细黑" pitchFamily="2" charset="-122"/>
              </a:defRPr>
            </a:lvl2pPr>
            <a:lvl3pPr algn="l">
              <a:lnSpc>
                <a:spcPct val="150000"/>
              </a:lnSpc>
              <a:defRPr sz="1600">
                <a:latin typeface="华文细黑" pitchFamily="2" charset="-122"/>
                <a:ea typeface="华文细黑" pitchFamily="2" charset="-122"/>
              </a:defRPr>
            </a:lvl3pPr>
            <a:lvl4pPr algn="l">
              <a:lnSpc>
                <a:spcPct val="150000"/>
              </a:lnSpc>
              <a:defRPr sz="1600">
                <a:latin typeface="华文细黑" pitchFamily="2" charset="-122"/>
                <a:ea typeface="华文细黑" pitchFamily="2" charset="-122"/>
              </a:defRPr>
            </a:lvl4pPr>
            <a:lvl5pPr algn="l">
              <a:lnSpc>
                <a:spcPct val="150000"/>
              </a:lnSpc>
              <a:defRPr sz="1600">
                <a:latin typeface="华文细黑" pitchFamily="2" charset="-122"/>
                <a:ea typeface="华文细黑"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7050" y="5589597"/>
            <a:ext cx="76264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4" y="782638"/>
            <a:ext cx="12198350" cy="3810000"/>
          </a:xfrm>
          <a:prstGeom prst="rect">
            <a:avLst/>
          </a:prstGeom>
          <a:noFill/>
          <a:ln w="9525">
            <a:noFill/>
            <a:miter lim="800000"/>
            <a:headEnd/>
            <a:tailEnd/>
          </a:ln>
        </p:spPr>
      </p:pic>
      <p:sp>
        <p:nvSpPr>
          <p:cNvPr id="6" name="Text Box 20"/>
          <p:cNvSpPr txBox="1">
            <a:spLocks noChangeArrowheads="1"/>
          </p:cNvSpPr>
          <p:nvPr/>
        </p:nvSpPr>
        <p:spPr bwMode="auto">
          <a:xfrm>
            <a:off x="870408" y="6192839"/>
            <a:ext cx="2761242" cy="265574"/>
          </a:xfrm>
          <a:prstGeom prst="rect">
            <a:avLst/>
          </a:prstGeom>
          <a:noFill/>
          <a:ln w="9525">
            <a:noFill/>
            <a:miter lim="800000"/>
            <a:headEnd/>
            <a:tailEnd/>
          </a:ln>
        </p:spPr>
        <p:txBody>
          <a:bodyPr wrap="none" lIns="80124" tIns="40063" rIns="80124" bIns="40063">
            <a:spAutoFit/>
          </a:bodyPr>
          <a:lstStyle/>
          <a:p>
            <a:pPr algn="l" defTabSz="801688" eaLnBrk="0">
              <a:defRPr/>
            </a:pPr>
            <a:r>
              <a:rPr lang="en-US" altLang="zh-CN" sz="1200">
                <a:latin typeface="Arial" charset="0"/>
              </a:rPr>
              <a:t>HUAWEI TECHNOLOGIES CO., LTD.</a:t>
            </a:r>
            <a:endParaRPr lang="en-US" altLang="zh-CN" sz="2200">
              <a:latin typeface="Arial" charset="0"/>
            </a:endParaRPr>
          </a:p>
        </p:txBody>
      </p:sp>
      <p:sp>
        <p:nvSpPr>
          <p:cNvPr id="7" name="Text Box 22"/>
          <p:cNvSpPr txBox="1">
            <a:spLocks noChangeArrowheads="1"/>
          </p:cNvSpPr>
          <p:nvPr/>
        </p:nvSpPr>
        <p:spPr bwMode="auto">
          <a:xfrm>
            <a:off x="9637972" y="4094163"/>
            <a:ext cx="1345983" cy="265574"/>
          </a:xfrm>
          <a:prstGeom prst="rect">
            <a:avLst/>
          </a:prstGeom>
          <a:noFill/>
          <a:ln w="9525">
            <a:noFill/>
            <a:miter lim="800000"/>
            <a:headEnd/>
            <a:tailEnd/>
          </a:ln>
        </p:spPr>
        <p:txBody>
          <a:bodyPr wrap="none" lIns="80124" tIns="40063" rIns="80124" bIns="40063">
            <a:spAutoFit/>
          </a:bodyPr>
          <a:lstStyle/>
          <a:p>
            <a:pPr algn="l" defTabSz="801688" eaLnBrk="0">
              <a:defRPr/>
            </a:pPr>
            <a:r>
              <a:rPr lang="en-US" altLang="zh-CN" sz="1200">
                <a:solidFill>
                  <a:srgbClr val="FFFFFF"/>
                </a:solidFill>
                <a:latin typeface="Arial" charset="0"/>
                <a:ea typeface="ＭＳ Ｐゴシック" pitchFamily="34" charset="-128"/>
              </a:rPr>
              <a:t>www.huawei.com</a:t>
            </a:r>
          </a:p>
        </p:txBody>
      </p:sp>
      <p:sp>
        <p:nvSpPr>
          <p:cNvPr id="8" name="Rectangle 23"/>
          <p:cNvSpPr>
            <a:spLocks noChangeArrowheads="1"/>
          </p:cNvSpPr>
          <p:nvPr/>
        </p:nvSpPr>
        <p:spPr bwMode="auto">
          <a:xfrm>
            <a:off x="5315604" y="6192839"/>
            <a:ext cx="1565979" cy="265536"/>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200">
                <a:latin typeface="Arial" charset="0"/>
                <a:ea typeface="ＭＳ Ｐゴシック" pitchFamily="34" charset="-128"/>
              </a:rPr>
              <a:t>Huawei Confidential </a:t>
            </a:r>
          </a:p>
        </p:txBody>
      </p:sp>
      <p:sp>
        <p:nvSpPr>
          <p:cNvPr id="9" name="Rectangle 25"/>
          <p:cNvSpPr>
            <a:spLocks noChangeArrowheads="1"/>
          </p:cNvSpPr>
          <p:nvPr/>
        </p:nvSpPr>
        <p:spPr bwMode="auto">
          <a:xfrm>
            <a:off x="9061935" y="247650"/>
            <a:ext cx="1484226" cy="296314"/>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400" b="1">
                <a:solidFill>
                  <a:srgbClr val="666666"/>
                </a:solidFill>
                <a:latin typeface="Arial" charset="0"/>
                <a:ea typeface="ＭＳ Ｐゴシック" pitchFamily="34" charset="-128"/>
              </a:rPr>
              <a:t>Security Level:</a:t>
            </a:r>
            <a:r>
              <a:rPr lang="zh-CN" altLang="en-US" sz="1400" b="1">
                <a:solidFill>
                  <a:srgbClr val="666666"/>
                </a:solidFill>
                <a:latin typeface="Arial" charset="0"/>
                <a:ea typeface="ＭＳ Ｐゴシック" pitchFamily="34" charset="-128"/>
              </a:rPr>
              <a:t> </a:t>
            </a:r>
          </a:p>
        </p:txBody>
      </p:sp>
      <p:sp>
        <p:nvSpPr>
          <p:cNvPr id="10" name="Text Box 66"/>
          <p:cNvSpPr txBox="1">
            <a:spLocks noChangeArrowheads="1"/>
          </p:cNvSpPr>
          <p:nvPr/>
        </p:nvSpPr>
        <p:spPr bwMode="auto">
          <a:xfrm>
            <a:off x="-2626034" y="1322388"/>
            <a:ext cx="2626034" cy="3752850"/>
          </a:xfrm>
          <a:prstGeom prst="rect">
            <a:avLst/>
          </a:prstGeom>
          <a:noFill/>
          <a:ln w="9525" algn="ctr">
            <a:noFill/>
            <a:miter lim="800000"/>
            <a:headEnd/>
            <a:tailEnd/>
          </a:ln>
          <a:effectLst/>
        </p:spPr>
        <p:txBody>
          <a:bodyPr lIns="80139" tIns="40069" rIns="80139" bIns="40069">
            <a:spAutoFit/>
          </a:bodyPr>
          <a:lstStyle/>
          <a:p>
            <a:pPr algn="r" defTabSz="801688" eaLnBrk="0">
              <a:lnSpc>
                <a:spcPct val="125000"/>
              </a:lnSpc>
              <a:defRPr/>
            </a:pPr>
            <a:r>
              <a:rPr lang="zh-CN" altLang="en-US" sz="1100">
                <a:solidFill>
                  <a:srgbClr val="FFFFFF"/>
                </a:solidFill>
                <a:latin typeface="Arial" charset="0"/>
                <a:ea typeface="华文细黑" pitchFamily="2" charset="-122"/>
              </a:rPr>
              <a:t>英文标题</a:t>
            </a:r>
            <a:r>
              <a:rPr lang="en-US" altLang="zh-CN" sz="1100">
                <a:solidFill>
                  <a:srgbClr val="FFFFFF"/>
                </a:solidFill>
                <a:latin typeface="Arial" charset="0"/>
                <a:ea typeface="华文细黑" pitchFamily="2" charset="-122"/>
              </a:rPr>
              <a:t>:40-47pt  </a:t>
            </a:r>
          </a:p>
          <a:p>
            <a:pPr algn="r" defTabSz="801688" eaLnBrk="0">
              <a:lnSpc>
                <a:spcPct val="125000"/>
              </a:lnSpc>
              <a:defRPr/>
            </a:pPr>
            <a:r>
              <a:rPr lang="zh-CN" altLang="en-US" sz="1100">
                <a:solidFill>
                  <a:srgbClr val="FFFFFF"/>
                </a:solidFill>
                <a:latin typeface="Arial" charset="0"/>
                <a:ea typeface="华文细黑" pitchFamily="2" charset="-122"/>
              </a:rPr>
              <a:t>副标题</a:t>
            </a:r>
            <a:r>
              <a:rPr lang="en-US" altLang="zh-CN" sz="1100">
                <a:solidFill>
                  <a:srgbClr val="FFFFFF"/>
                </a:solidFill>
                <a:latin typeface="Arial" charset="0"/>
                <a:ea typeface="华文细黑" pitchFamily="2" charset="-122"/>
              </a:rPr>
              <a:t>:26-30pt</a:t>
            </a:r>
          </a:p>
          <a:p>
            <a:pPr algn="r" defTabSz="801688" eaLnBrk="0">
              <a:lnSpc>
                <a:spcPct val="125000"/>
              </a:lnSpc>
              <a:defRPr/>
            </a:pPr>
            <a:r>
              <a:rPr lang="zh-CN" altLang="en-US" sz="1100">
                <a:solidFill>
                  <a:srgbClr val="FFFFFF"/>
                </a:solidFill>
                <a:latin typeface="Arial" charset="0"/>
                <a:ea typeface="华文细黑" pitchFamily="2" charset="-122"/>
              </a:rPr>
              <a:t>字体颜色</a:t>
            </a:r>
            <a:r>
              <a:rPr lang="en-US" altLang="zh-CN" sz="1100">
                <a:solidFill>
                  <a:srgbClr val="FFFFFF"/>
                </a:solidFill>
                <a:latin typeface="Arial" charset="0"/>
                <a:ea typeface="华文细黑" pitchFamily="2" charset="-122"/>
              </a:rPr>
              <a:t>:</a:t>
            </a:r>
            <a:r>
              <a:rPr lang="zh-CN" altLang="en-US" sz="1100">
                <a:solidFill>
                  <a:srgbClr val="FFFFFF"/>
                </a:solidFill>
                <a:latin typeface="Arial" charset="0"/>
                <a:ea typeface="华文细黑" pitchFamily="2" charset="-122"/>
              </a:rPr>
              <a:t>反白</a:t>
            </a:r>
          </a:p>
          <a:p>
            <a:pPr algn="r" defTabSz="801688" eaLnBrk="0">
              <a:lnSpc>
                <a:spcPct val="125000"/>
              </a:lnSpc>
              <a:defRPr/>
            </a:pPr>
            <a:r>
              <a:rPr lang="zh-CN" altLang="en-US" sz="1100">
                <a:solidFill>
                  <a:srgbClr val="FFFFFF"/>
                </a:solidFill>
                <a:latin typeface="Arial" charset="0"/>
                <a:ea typeface="华文细黑" pitchFamily="2" charset="-122"/>
              </a:rPr>
              <a:t>内部使用字体 </a:t>
            </a:r>
            <a:r>
              <a:rPr lang="en-US" altLang="zh-CN" sz="1100">
                <a:solidFill>
                  <a:srgbClr val="FFFFFF"/>
                </a:solidFill>
                <a:latin typeface="Arial" charset="0"/>
                <a:ea typeface="华文细黑" pitchFamily="2" charset="-122"/>
              </a:rPr>
              <a:t>:</a:t>
            </a:r>
          </a:p>
          <a:p>
            <a:pPr algn="r" defTabSz="801688" eaLnBrk="0">
              <a:lnSpc>
                <a:spcPct val="125000"/>
              </a:lnSpc>
              <a:defRPr/>
            </a:pPr>
            <a:r>
              <a:rPr lang="en-US" altLang="zh-CN" sz="1100">
                <a:solidFill>
                  <a:srgbClr val="FFFFFF"/>
                </a:solidFill>
                <a:latin typeface="Arial" charset="0"/>
                <a:ea typeface="华文细黑" pitchFamily="2" charset="-122"/>
              </a:rPr>
              <a:t>FrutigerNext LT Medium</a:t>
            </a:r>
          </a:p>
          <a:p>
            <a:pPr algn="r" defTabSz="801688" eaLnBrk="0">
              <a:lnSpc>
                <a:spcPct val="125000"/>
              </a:lnSpc>
              <a:defRPr/>
            </a:pPr>
            <a:r>
              <a:rPr lang="zh-CN" altLang="en-US" sz="1100">
                <a:solidFill>
                  <a:srgbClr val="FFFFFF"/>
                </a:solidFill>
                <a:latin typeface="Arial" charset="0"/>
                <a:ea typeface="华文细黑" pitchFamily="2" charset="-122"/>
              </a:rPr>
              <a:t>外部使用字体 </a:t>
            </a:r>
            <a:r>
              <a:rPr lang="en-US" altLang="zh-CN" sz="1100">
                <a:solidFill>
                  <a:srgbClr val="FFFFFF"/>
                </a:solidFill>
                <a:latin typeface="Arial" charset="0"/>
                <a:ea typeface="华文细黑" pitchFamily="2" charset="-122"/>
              </a:rPr>
              <a:t>: Arial</a:t>
            </a:r>
            <a:endParaRPr lang="zh-CN" altLang="en-US" sz="1100">
              <a:solidFill>
                <a:srgbClr val="FFFFFF"/>
              </a:solidFill>
              <a:latin typeface="Arial" charset="0"/>
              <a:ea typeface="华文细黑" pitchFamily="2" charset="-122"/>
            </a:endParaRPr>
          </a:p>
          <a:p>
            <a:pPr algn="r" defTabSz="801688" eaLnBrk="0">
              <a:lnSpc>
                <a:spcPct val="125000"/>
              </a:lnSpc>
              <a:defRPr/>
            </a:pPr>
            <a:endParaRPr lang="zh-CN" altLang="en-US" sz="1100">
              <a:solidFill>
                <a:srgbClr val="FFFFFF"/>
              </a:solidFill>
              <a:latin typeface="Arial" charset="0"/>
              <a:ea typeface="华文细黑" pitchFamily="2" charset="-122"/>
            </a:endParaRPr>
          </a:p>
          <a:p>
            <a:pPr algn="r" defTabSz="801688" eaLnBrk="0">
              <a:lnSpc>
                <a:spcPct val="125000"/>
              </a:lnSpc>
              <a:defRPr/>
            </a:pPr>
            <a:endParaRPr lang="zh-CN" altLang="en-US" sz="1100">
              <a:solidFill>
                <a:srgbClr val="FFFFFF"/>
              </a:solidFill>
              <a:latin typeface="Arial" charset="0"/>
              <a:ea typeface="华文细黑" pitchFamily="2" charset="-122"/>
            </a:endParaRPr>
          </a:p>
          <a:p>
            <a:pPr algn="r" defTabSz="801688" eaLnBrk="0">
              <a:lnSpc>
                <a:spcPct val="125000"/>
              </a:lnSpc>
              <a:defRPr/>
            </a:pPr>
            <a:r>
              <a:rPr lang="zh-CN" altLang="en-US" sz="1100">
                <a:solidFill>
                  <a:srgbClr val="FFFFFF"/>
                </a:solidFill>
                <a:latin typeface="Arial" charset="0"/>
                <a:ea typeface="华文细黑" pitchFamily="2" charset="-122"/>
              </a:rPr>
              <a:t>中文标题</a:t>
            </a:r>
            <a:r>
              <a:rPr lang="en-US" altLang="zh-CN" sz="1100">
                <a:solidFill>
                  <a:srgbClr val="FFFFFF"/>
                </a:solidFill>
                <a:latin typeface="Arial" charset="0"/>
                <a:ea typeface="华文细黑" pitchFamily="2" charset="-122"/>
              </a:rPr>
              <a:t>:35-47pt</a:t>
            </a:r>
          </a:p>
          <a:p>
            <a:pPr algn="r" defTabSz="801688" eaLnBrk="0">
              <a:lnSpc>
                <a:spcPct val="125000"/>
              </a:lnSpc>
              <a:defRPr/>
            </a:pPr>
            <a:r>
              <a:rPr lang="zh-CN" altLang="en-US" sz="1100">
                <a:solidFill>
                  <a:srgbClr val="FFFFFF"/>
                </a:solidFill>
                <a:latin typeface="Arial" charset="0"/>
                <a:ea typeface="华文细黑" pitchFamily="2" charset="-122"/>
              </a:rPr>
              <a:t>字体</a:t>
            </a:r>
            <a:r>
              <a:rPr lang="en-US" altLang="zh-CN" sz="1100">
                <a:solidFill>
                  <a:srgbClr val="FFFFFF"/>
                </a:solidFill>
                <a:latin typeface="Arial" charset="0"/>
                <a:ea typeface="华文细黑" pitchFamily="2" charset="-122"/>
              </a:rPr>
              <a:t>:</a:t>
            </a:r>
            <a:r>
              <a:rPr lang="zh-CN" altLang="en-US" sz="1100">
                <a:solidFill>
                  <a:srgbClr val="FFFFFF"/>
                </a:solidFill>
                <a:latin typeface="Arial" charset="0"/>
                <a:ea typeface="华文细黑" pitchFamily="2" charset="-122"/>
              </a:rPr>
              <a:t>黑体</a:t>
            </a:r>
          </a:p>
          <a:p>
            <a:pPr algn="r" defTabSz="801688" eaLnBrk="0">
              <a:lnSpc>
                <a:spcPct val="125000"/>
              </a:lnSpc>
              <a:defRPr/>
            </a:pPr>
            <a:r>
              <a:rPr lang="en-US" altLang="zh-CN" sz="1100">
                <a:solidFill>
                  <a:srgbClr val="FFFFFF"/>
                </a:solidFill>
                <a:latin typeface="Arial" charset="0"/>
                <a:ea typeface="华文细黑" pitchFamily="2" charset="-122"/>
              </a:rPr>
              <a:t>  </a:t>
            </a:r>
            <a:r>
              <a:rPr lang="zh-CN" altLang="en-US" sz="1100">
                <a:solidFill>
                  <a:srgbClr val="FFFFFF"/>
                </a:solidFill>
                <a:latin typeface="Arial" charset="0"/>
                <a:ea typeface="华文细黑" pitchFamily="2" charset="-122"/>
              </a:rPr>
              <a:t>副标题</a:t>
            </a:r>
            <a:r>
              <a:rPr lang="en-US" altLang="zh-CN" sz="1100">
                <a:solidFill>
                  <a:srgbClr val="FFFFFF"/>
                </a:solidFill>
                <a:latin typeface="Arial" charset="0"/>
                <a:ea typeface="华文细黑" pitchFamily="2" charset="-122"/>
              </a:rPr>
              <a:t>:24-28pt</a:t>
            </a:r>
            <a:endParaRPr lang="zh-CN" altLang="en-US" sz="1100">
              <a:solidFill>
                <a:srgbClr val="FFFFFF"/>
              </a:solidFill>
              <a:latin typeface="Arial" charset="0"/>
              <a:ea typeface="华文细黑" pitchFamily="2" charset="-122"/>
            </a:endParaRPr>
          </a:p>
          <a:p>
            <a:pPr algn="r" defTabSz="801688" eaLnBrk="0">
              <a:lnSpc>
                <a:spcPct val="125000"/>
              </a:lnSpc>
              <a:defRPr/>
            </a:pPr>
            <a:r>
              <a:rPr lang="zh-CN" altLang="en-US" sz="1100">
                <a:solidFill>
                  <a:srgbClr val="FFFFFF"/>
                </a:solidFill>
                <a:latin typeface="Arial" charset="0"/>
                <a:ea typeface="华文细黑" pitchFamily="2" charset="-122"/>
              </a:rPr>
              <a:t>字体颜色</a:t>
            </a:r>
            <a:r>
              <a:rPr lang="en-US" altLang="zh-CN" sz="1100">
                <a:solidFill>
                  <a:srgbClr val="FFFFFF"/>
                </a:solidFill>
                <a:latin typeface="Arial" charset="0"/>
                <a:ea typeface="华文细黑" pitchFamily="2" charset="-122"/>
              </a:rPr>
              <a:t>:</a:t>
            </a:r>
            <a:r>
              <a:rPr lang="zh-CN" altLang="en-US" sz="1100">
                <a:solidFill>
                  <a:srgbClr val="FFFFFF"/>
                </a:solidFill>
                <a:latin typeface="Arial" charset="0"/>
                <a:ea typeface="华文细黑" pitchFamily="2" charset="-122"/>
              </a:rPr>
              <a:t>反白</a:t>
            </a:r>
          </a:p>
          <a:p>
            <a:pPr algn="r" defTabSz="801688" eaLnBrk="0">
              <a:lnSpc>
                <a:spcPct val="125000"/>
              </a:lnSpc>
              <a:defRPr/>
            </a:pPr>
            <a:r>
              <a:rPr lang="zh-CN" altLang="en-US" sz="1100">
                <a:solidFill>
                  <a:srgbClr val="FFFFFF"/>
                </a:solidFill>
                <a:latin typeface="Arial" charset="0"/>
                <a:ea typeface="华文细黑" pitchFamily="2" charset="-122"/>
              </a:rPr>
              <a:t>字体</a:t>
            </a:r>
            <a:r>
              <a:rPr lang="en-US" altLang="zh-CN" sz="1100">
                <a:solidFill>
                  <a:srgbClr val="FFFFFF"/>
                </a:solidFill>
                <a:latin typeface="Arial" charset="0"/>
                <a:ea typeface="华文细黑" pitchFamily="2" charset="-122"/>
              </a:rPr>
              <a:t>:</a:t>
            </a:r>
            <a:r>
              <a:rPr lang="zh-CN" altLang="en-US" sz="1100">
                <a:solidFill>
                  <a:srgbClr val="FFFFFF"/>
                </a:solidFill>
                <a:latin typeface="Arial" charset="0"/>
                <a:ea typeface="华文细黑" pitchFamily="2" charset="-122"/>
              </a:rPr>
              <a:t>细黑体</a:t>
            </a:r>
          </a:p>
          <a:p>
            <a:pPr algn="r" defTabSz="801688" eaLnBrk="0">
              <a:lnSpc>
                <a:spcPct val="125000"/>
              </a:lnSpc>
              <a:defRPr/>
            </a:pPr>
            <a:endParaRPr lang="zh-CN" altLang="en-US" sz="1100">
              <a:solidFill>
                <a:srgbClr val="FFFFFF"/>
              </a:solidFill>
              <a:latin typeface="Arial" charset="0"/>
              <a:ea typeface="华文细黑" pitchFamily="2" charset="-122"/>
            </a:endParaRPr>
          </a:p>
          <a:p>
            <a:pPr algn="r" defTabSz="801688" eaLnBrk="0">
              <a:lnSpc>
                <a:spcPct val="125000"/>
              </a:lnSpc>
              <a:defRPr/>
            </a:pPr>
            <a:endParaRPr lang="zh-CN" altLang="en-US" sz="1100">
              <a:solidFill>
                <a:srgbClr val="FFFFFF"/>
              </a:solidFill>
              <a:latin typeface="Arial" charset="0"/>
              <a:ea typeface="华文细黑" pitchFamily="2" charset="-122"/>
            </a:endParaRPr>
          </a:p>
          <a:p>
            <a:pPr algn="r" defTabSz="801688" eaLnBrk="0">
              <a:lnSpc>
                <a:spcPct val="125000"/>
              </a:lnSpc>
              <a:defRPr/>
            </a:pPr>
            <a:endParaRPr lang="zh-CN" altLang="en-US" sz="1100">
              <a:solidFill>
                <a:srgbClr val="FFFFFF"/>
              </a:solidFill>
              <a:latin typeface="Arial" charset="0"/>
              <a:ea typeface="华文细黑" pitchFamily="2" charset="-122"/>
            </a:endParaRPr>
          </a:p>
          <a:p>
            <a:pPr algn="r" defTabSz="801688" eaLnBrk="0">
              <a:lnSpc>
                <a:spcPct val="125000"/>
              </a:lnSpc>
              <a:spcBef>
                <a:spcPct val="50000"/>
              </a:spcBef>
              <a:defRPr/>
            </a:pPr>
            <a:endParaRPr lang="zh-CN" altLang="en-US" sz="1100">
              <a:latin typeface="Arial" charset="0"/>
              <a:ea typeface="华文细黑" pitchFamily="2" charset="-122"/>
            </a:endParaRPr>
          </a:p>
        </p:txBody>
      </p:sp>
      <p:sp>
        <p:nvSpPr>
          <p:cNvPr id="44047" name="Rectangle 15"/>
          <p:cNvSpPr>
            <a:spLocks noGrp="1" noChangeArrowheads="1"/>
          </p:cNvSpPr>
          <p:nvPr>
            <p:ph type="ctrTitle" sz="quarter"/>
          </p:nvPr>
        </p:nvSpPr>
        <p:spPr>
          <a:xfrm>
            <a:off x="849227" y="1392242"/>
            <a:ext cx="7075466"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760" y="3182945"/>
            <a:ext cx="7077584" cy="865187"/>
          </a:xfrm>
        </p:spPr>
        <p:txBody>
          <a:bodyPr lIns="80139" tIns="40069" rIns="80139" bIns="40069"/>
          <a:lstStyle>
            <a:lvl1pPr marL="0" indent="0">
              <a:buFont typeface="Wingdings" pitchFamily="2" charset="2"/>
              <a:buNone/>
              <a:defRPr sz="2800">
                <a:solidFill>
                  <a:schemeClr val="bg1"/>
                </a:solidFill>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763" y="282575"/>
            <a:ext cx="2846282" cy="474663"/>
          </a:xfrm>
        </p:spPr>
        <p:txBody>
          <a:bodyPr lIns="80139" tIns="40069" rIns="80139" bIns="40069"/>
          <a:lstStyle>
            <a:lvl1pPr>
              <a:lnSpc>
                <a:spcPct val="100000"/>
              </a:lnSpc>
              <a:defRPr smtClean="0"/>
            </a:lvl1pPr>
          </a:lstStyle>
          <a:p>
            <a:pPr>
              <a:defRPr/>
            </a:pPr>
            <a:fld id="{180AFED7-E002-4CA4-8EFB-DE72EFEB51F5}" type="datetime1">
              <a:rPr lang="zh-CN" altLang="en-US">
                <a:solidFill>
                  <a:srgbClr val="000000"/>
                </a:solidFill>
              </a:rPr>
              <a:pPr>
                <a:defRPr/>
              </a:pPr>
              <a:t>2017/9/11</a:t>
            </a:fld>
            <a:endParaRPr lang="en-US" altLang="zh-CN">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64BA9575-9202-4270-8529-9A3A47422DAA}"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8B09B753-3F94-4DD8-890E-9B8EA85691AB}"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585" y="4406909"/>
            <a:ext cx="10368598"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585" y="2906713"/>
            <a:ext cx="1036859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6ECC0BA-BD69-404A-840C-468BED4C57ED}"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70404" y="1641475"/>
            <a:ext cx="5186416"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60126" y="1641475"/>
            <a:ext cx="5188534"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552038B4-17DE-47CD-BD6A-6B13645F12C6}"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638"/>
            <a:ext cx="1097851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922" y="1535113"/>
            <a:ext cx="538972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922" y="2174875"/>
            <a:ext cx="538972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597" y="1535113"/>
            <a:ext cx="539184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6597" y="2174875"/>
            <a:ext cx="539184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E0A1C58-402D-46C5-8287-F6E636D1AB07}"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21072985-9B4D-468E-89FF-65B2D41C5D40}"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58B7B46C-257B-41A9-BB82-2FBCABBD21D4}"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922" y="273050"/>
            <a:ext cx="401317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220" y="273052"/>
            <a:ext cx="681921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922" y="1435102"/>
            <a:ext cx="401317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E7C0AF5E-2EB6-49A5-826B-03757E56D4A2}"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966" y="4800600"/>
            <a:ext cx="731901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966" y="612775"/>
            <a:ext cx="731901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0966" y="5367338"/>
            <a:ext cx="731901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92B9362D-119A-478E-BD67-F45991B1BA87}"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0F7D8BC-EB97-4DDA-933E-3B8D4FEE0841}"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18861" y="44450"/>
            <a:ext cx="2729804" cy="5791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27325" y="44450"/>
            <a:ext cx="7988225" cy="5791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0CD4117-6958-4EC8-8EFB-A82F8048F89A}"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E0988B5-A6CE-4BD4-A70D-7345BE225EE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325" y="44450"/>
            <a:ext cx="10332595" cy="8715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404" y="1641475"/>
            <a:ext cx="10578256" cy="4194175"/>
          </a:xfrm>
        </p:spPr>
        <p:txBody>
          <a:bodyPr/>
          <a:lstStyle/>
          <a:p>
            <a:pPr lvl="0"/>
            <a:endParaRPr lang="zh-CN" altLang="en-US" noProof="0" smtClean="0"/>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BD8B1BE4-9408-45B2-B347-22E42DA3FDC8}"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325" y="44450"/>
            <a:ext cx="10332595" cy="87153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70404" y="1641475"/>
            <a:ext cx="51864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60126" y="1641475"/>
            <a:ext cx="51885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8DF5362B-E733-437F-BA3C-F5554D46323D}"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27326" y="44450"/>
            <a:ext cx="10921335" cy="579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A729AB6-1FC7-4ECB-AA6F-1339C9F15497}"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325" y="44450"/>
            <a:ext cx="10332595" cy="871538"/>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70404" y="1641475"/>
            <a:ext cx="51864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60126" y="1641475"/>
            <a:ext cx="51885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60126" y="3814764"/>
            <a:ext cx="51885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C448E65D-4A4D-426C-A90D-6C785305916E}"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794" y="1122363"/>
            <a:ext cx="9148763"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794"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E9BBEF1-D373-416C-9E95-A535437245C7}" type="datetimeFigureOut">
              <a:rPr lang="zh-CN" altLang="en-US" smtClean="0">
                <a:solidFill>
                  <a:prstClr val="black">
                    <a:tint val="75000"/>
                  </a:prstClr>
                </a:solidFill>
              </a:rPr>
              <a:pPr/>
              <a:t>2017/9/11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80D5A38-652B-4992-BC2E-E4663F9DA64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42247483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9BBEF1-D373-416C-9E95-A535437245C7}" type="datetimeFigureOut">
              <a:rPr lang="zh-CN" altLang="en-US" smtClean="0">
                <a:solidFill>
                  <a:prstClr val="black">
                    <a:tint val="75000"/>
                  </a:prstClr>
                </a:solidFill>
              </a:rPr>
              <a:pPr/>
              <a:t>2017/9/11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80D5A38-652B-4992-BC2E-E4663F9DA64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18342879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283" y="1709738"/>
            <a:ext cx="10521077"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2283" y="4589464"/>
            <a:ext cx="1052107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E9BBEF1-D373-416C-9E95-A535437245C7}" type="datetimeFigureOut">
              <a:rPr lang="zh-CN" altLang="en-US" smtClean="0">
                <a:solidFill>
                  <a:prstClr val="black">
                    <a:tint val="75000"/>
                  </a:prstClr>
                </a:solidFill>
              </a:rPr>
              <a:pPr/>
              <a:t>2017/9/11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80D5A38-652B-4992-BC2E-E4663F9DA64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96159982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636" y="1825625"/>
            <a:ext cx="5184299"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5415" y="1825625"/>
            <a:ext cx="5184299"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E9BBEF1-D373-416C-9E95-A535437245C7}" type="datetimeFigureOut">
              <a:rPr lang="zh-CN" altLang="en-US" smtClean="0">
                <a:solidFill>
                  <a:prstClr val="black">
                    <a:tint val="75000"/>
                  </a:prstClr>
                </a:solidFill>
              </a:rPr>
              <a:pPr/>
              <a:t>2017/9/11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80D5A38-652B-4992-BC2E-E4663F9DA64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91030119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225" y="365126"/>
            <a:ext cx="10521077"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226" y="1681163"/>
            <a:ext cx="516047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226" y="2505075"/>
            <a:ext cx="5160473"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5414" y="1681163"/>
            <a:ext cx="51858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5414" y="2505075"/>
            <a:ext cx="51858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E9BBEF1-D373-416C-9E95-A535437245C7}" type="datetimeFigureOut">
              <a:rPr lang="zh-CN" altLang="en-US" smtClean="0">
                <a:solidFill>
                  <a:prstClr val="black">
                    <a:tint val="75000"/>
                  </a:prstClr>
                </a:solidFill>
              </a:rPr>
              <a:pPr/>
              <a:t>2017/9/11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D80D5A38-652B-4992-BC2E-E4663F9DA64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4534376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E9BBEF1-D373-416C-9E95-A535437245C7}" type="datetimeFigureOut">
              <a:rPr lang="zh-CN" altLang="en-US" smtClean="0">
                <a:solidFill>
                  <a:prstClr val="black">
                    <a:tint val="75000"/>
                  </a:prstClr>
                </a:solidFill>
              </a:rPr>
              <a:pPr/>
              <a:t>2017/9/11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D80D5A38-652B-4992-BC2E-E4663F9DA64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40276205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38" y="273504"/>
            <a:ext cx="401409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066" y="273504"/>
            <a:ext cx="6819607" cy="5852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38" y="1435554"/>
            <a:ext cx="4014096" cy="46903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555C8C60-5D0B-41E4-8667-DA92092F6C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E9BBEF1-D373-416C-9E95-A535437245C7}" type="datetimeFigureOut">
              <a:rPr lang="zh-CN" altLang="en-US" smtClean="0">
                <a:solidFill>
                  <a:prstClr val="black">
                    <a:tint val="75000"/>
                  </a:prstClr>
                </a:solidFill>
              </a:rPr>
              <a:pPr/>
              <a:t>2017/9/11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D80D5A38-652B-4992-BC2E-E4663F9DA64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27813852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226" y="457200"/>
            <a:ext cx="393428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5887" y="987426"/>
            <a:ext cx="617541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226" y="2057400"/>
            <a:ext cx="393428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E9BBEF1-D373-416C-9E95-A535437245C7}" type="datetimeFigureOut">
              <a:rPr lang="zh-CN" altLang="en-US" smtClean="0">
                <a:solidFill>
                  <a:prstClr val="black">
                    <a:tint val="75000"/>
                  </a:prstClr>
                </a:solidFill>
              </a:rPr>
              <a:pPr/>
              <a:t>2017/9/11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80D5A38-652B-4992-BC2E-E4663F9DA64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420925853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226" y="457200"/>
            <a:ext cx="393428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5887" y="987426"/>
            <a:ext cx="617541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226" y="2057400"/>
            <a:ext cx="393428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E9BBEF1-D373-416C-9E95-A535437245C7}" type="datetimeFigureOut">
              <a:rPr lang="zh-CN" altLang="en-US" smtClean="0">
                <a:solidFill>
                  <a:prstClr val="black">
                    <a:tint val="75000"/>
                  </a:prstClr>
                </a:solidFill>
              </a:rPr>
              <a:pPr/>
              <a:t>2017/9/11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80D5A38-652B-4992-BC2E-E4663F9DA64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903493552"/>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9BBEF1-D373-416C-9E95-A535437245C7}" type="datetimeFigureOut">
              <a:rPr lang="zh-CN" altLang="en-US" smtClean="0">
                <a:solidFill>
                  <a:prstClr val="black">
                    <a:tint val="75000"/>
                  </a:prstClr>
                </a:solidFill>
              </a:rPr>
              <a:pPr/>
              <a:t>2017/9/11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80D5A38-652B-4992-BC2E-E4663F9DA64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326442611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9444" y="365125"/>
            <a:ext cx="2630269"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637" y="365125"/>
            <a:ext cx="7738328"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9BBEF1-D373-416C-9E95-A535437245C7}" type="datetimeFigureOut">
              <a:rPr lang="zh-CN" altLang="en-US" smtClean="0">
                <a:solidFill>
                  <a:prstClr val="black">
                    <a:tint val="75000"/>
                  </a:prstClr>
                </a:solidFill>
              </a:rPr>
              <a:pPr/>
              <a:t>2017/9/11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80D5A38-652B-4992-BC2E-E4663F9DA64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92833976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Contents Slide">
    <p:spTree>
      <p:nvGrpSpPr>
        <p:cNvPr id="1" name=""/>
        <p:cNvGrpSpPr/>
        <p:nvPr/>
      </p:nvGrpSpPr>
      <p:grpSpPr>
        <a:xfrm>
          <a:off x="0" y="0"/>
          <a:ext cx="0" cy="0"/>
          <a:chOff x="0" y="0"/>
          <a:chExt cx="0" cy="0"/>
        </a:xfrm>
      </p:grpSpPr>
      <p:pic>
        <p:nvPicPr>
          <p:cNvPr id="5" name="Picture 7" descr="Huawei_logo.psd"/>
          <p:cNvPicPr>
            <a:picLocks noChangeAspect="1"/>
          </p:cNvPicPr>
          <p:nvPr userDrawn="1"/>
        </p:nvPicPr>
        <p:blipFill>
          <a:blip r:embed="rId2"/>
          <a:srcRect/>
          <a:stretch>
            <a:fillRect/>
          </a:stretch>
        </p:blipFill>
        <p:spPr bwMode="auto">
          <a:xfrm>
            <a:off x="11263313" y="5838825"/>
            <a:ext cx="543155" cy="542925"/>
          </a:xfrm>
          <a:prstGeom prst="rect">
            <a:avLst/>
          </a:prstGeom>
          <a:noFill/>
          <a:ln w="9525">
            <a:noFill/>
            <a:miter lim="800000"/>
            <a:headEnd/>
            <a:tailEnd/>
          </a:ln>
        </p:spPr>
      </p:pic>
      <p:pic>
        <p:nvPicPr>
          <p:cNvPr id="6" name="Picture 8" descr="droppedImage.pdf"/>
          <p:cNvPicPr>
            <a:picLocks noChangeAspect="1"/>
          </p:cNvPicPr>
          <p:nvPr userDrawn="1"/>
        </p:nvPicPr>
        <p:blipFill>
          <a:blip r:embed="rId3"/>
          <a:srcRect/>
          <a:stretch>
            <a:fillRect/>
          </a:stretch>
        </p:blipFill>
        <p:spPr bwMode="auto">
          <a:xfrm>
            <a:off x="6737024" y="6581775"/>
            <a:ext cx="5460134" cy="285750"/>
          </a:xfrm>
          <a:prstGeom prst="rect">
            <a:avLst/>
          </a:prstGeom>
          <a:noFill/>
          <a:ln w="9525">
            <a:noFill/>
            <a:miter lim="800000"/>
            <a:headEnd/>
            <a:tailEnd/>
          </a:ln>
        </p:spPr>
      </p:pic>
      <p:pic>
        <p:nvPicPr>
          <p:cNvPr id="7" name="Picture 10"/>
          <p:cNvPicPr>
            <a:picLocks noChangeAspect="1"/>
          </p:cNvPicPr>
          <p:nvPr userDrawn="1"/>
        </p:nvPicPr>
        <p:blipFill>
          <a:blip r:embed="rId4"/>
          <a:srcRect/>
          <a:stretch>
            <a:fillRect/>
          </a:stretch>
        </p:blipFill>
        <p:spPr bwMode="auto">
          <a:xfrm>
            <a:off x="10636780" y="296466"/>
            <a:ext cx="1238774" cy="285750"/>
          </a:xfrm>
          <a:prstGeom prst="rect">
            <a:avLst/>
          </a:prstGeom>
          <a:noFill/>
          <a:ln w="9525">
            <a:noFill/>
            <a:miter lim="800000"/>
            <a:headEnd/>
            <a:tailEnd/>
          </a:ln>
        </p:spPr>
      </p:pic>
      <p:sp>
        <p:nvSpPr>
          <p:cNvPr id="8" name="TextBox 7"/>
          <p:cNvSpPr txBox="1"/>
          <p:nvPr userDrawn="1"/>
        </p:nvSpPr>
        <p:spPr>
          <a:xfrm>
            <a:off x="-5956" y="6577013"/>
            <a:ext cx="480025" cy="254794"/>
          </a:xfrm>
          <a:prstGeom prst="rect">
            <a:avLst/>
          </a:prstGeom>
          <a:noFill/>
        </p:spPr>
        <p:txBody>
          <a:bodyPr lIns="68598" tIns="34299" rIns="68598" bIns="34299">
            <a:spAutoFit/>
          </a:bodyPr>
          <a:lstStyle/>
          <a:p>
            <a:pPr>
              <a:defRPr/>
            </a:pPr>
            <a:fld id="{EEA7E4EE-1D50-423E-8ECA-597AFD0295A6}" type="slidenum">
              <a:rPr lang="zh-CN" altLang="en-US" sz="1200">
                <a:latin typeface="FrutigerNext LT Medium" pitchFamily="34" charset="0"/>
              </a:rPr>
              <a:pPr>
                <a:defRPr/>
              </a:pPr>
              <a:t>‹#›</a:t>
            </a:fld>
            <a:endParaRPr lang="zh-CN" altLang="en-US" sz="1200" dirty="0">
              <a:latin typeface="FrutigerNext LT Medium" pitchFamily="34" charset="0"/>
            </a:endParaRPr>
          </a:p>
        </p:txBody>
      </p:sp>
      <p:sp>
        <p:nvSpPr>
          <p:cNvPr id="18" name="Text Placeholder 16"/>
          <p:cNvSpPr>
            <a:spLocks noGrp="1"/>
          </p:cNvSpPr>
          <p:nvPr>
            <p:ph type="body" sz="quarter" idx="12"/>
          </p:nvPr>
        </p:nvSpPr>
        <p:spPr>
          <a:xfrm>
            <a:off x="810047" y="782706"/>
            <a:ext cx="5746522" cy="428625"/>
          </a:xfrm>
          <a:prstGeom prst="rect">
            <a:avLst/>
          </a:prstGeom>
        </p:spPr>
        <p:txBody>
          <a:bodyPr/>
          <a:lstStyle>
            <a:lvl1pPr algn="l">
              <a:defRPr sz="3000" b="1">
                <a:solidFill>
                  <a:schemeClr val="tx1">
                    <a:lumMod val="65000"/>
                    <a:lumOff val="35000"/>
                  </a:schemeClr>
                </a:solidFill>
                <a:latin typeface="FrutigerNext LT Medium" pitchFamily="34" charset="0"/>
                <a:ea typeface="黑体" pitchFamily="49" charset="-122"/>
                <a:cs typeface="FrutigerNext LT Medium" pitchFamily="34" charset="0"/>
              </a:defRPr>
            </a:lvl1pPr>
          </a:lstStyle>
          <a:p>
            <a:pPr lvl="0"/>
            <a:r>
              <a:rPr lang="en-US" dirty="0" smtClean="0"/>
              <a:t>Click to edit Master text styles</a:t>
            </a:r>
          </a:p>
        </p:txBody>
      </p:sp>
      <p:sp>
        <p:nvSpPr>
          <p:cNvPr id="26" name="Text Placeholder 22"/>
          <p:cNvSpPr>
            <a:spLocks noGrp="1"/>
          </p:cNvSpPr>
          <p:nvPr>
            <p:ph type="body" sz="quarter" idx="14"/>
          </p:nvPr>
        </p:nvSpPr>
        <p:spPr>
          <a:xfrm>
            <a:off x="2713962" y="1916832"/>
            <a:ext cx="2358665" cy="3321844"/>
          </a:xfrm>
          <a:prstGeom prst="rect">
            <a:avLst/>
          </a:prstGeom>
        </p:spPr>
        <p:txBody>
          <a:bodyPr vert="horz"/>
          <a:lstStyle>
            <a:lvl1pPr algn="l">
              <a:spcAft>
                <a:spcPts val="1800"/>
              </a:spcAft>
              <a:defRPr sz="1400" b="1" baseline="0">
                <a:solidFill>
                  <a:schemeClr val="tx1">
                    <a:lumMod val="75000"/>
                    <a:lumOff val="25000"/>
                  </a:schemeClr>
                </a:solidFill>
                <a:latin typeface="FrutigerNext LT Medium" pitchFamily="34" charset="0"/>
                <a:ea typeface="黑体" pitchFamily="49" charset="-122"/>
                <a:cs typeface="FrutigerNext LT Medium" pitchFamily="34" charset="0"/>
              </a:defRPr>
            </a:lvl1pPr>
            <a:lvl2pPr>
              <a:defRPr>
                <a:solidFill>
                  <a:schemeClr val="tx1">
                    <a:lumMod val="75000"/>
                    <a:lumOff val="25000"/>
                  </a:schemeClr>
                </a:solidFill>
                <a:latin typeface="FrutigerNext LT Medium" pitchFamily="34" charset="0"/>
                <a:ea typeface="黑体" pitchFamily="49" charset="-122"/>
              </a:defRPr>
            </a:lvl2pPr>
            <a:lvl3pPr>
              <a:defRPr>
                <a:solidFill>
                  <a:schemeClr val="tx1">
                    <a:lumMod val="75000"/>
                    <a:lumOff val="25000"/>
                  </a:schemeClr>
                </a:solidFill>
                <a:latin typeface="FrutigerNext LT Medium" pitchFamily="34" charset="0"/>
                <a:ea typeface="黑体" pitchFamily="49" charset="-122"/>
              </a:defRPr>
            </a:lvl3pPr>
            <a:lvl4pPr>
              <a:defRPr>
                <a:solidFill>
                  <a:schemeClr val="tx1">
                    <a:lumMod val="75000"/>
                    <a:lumOff val="25000"/>
                  </a:schemeClr>
                </a:solidFill>
                <a:latin typeface="FrutigerNext LT Medium" pitchFamily="34" charset="0"/>
                <a:ea typeface="黑体" pitchFamily="49" charset="-122"/>
              </a:defRPr>
            </a:lvl4pPr>
            <a:lvl5pPr>
              <a:defRPr>
                <a:solidFill>
                  <a:schemeClr val="tx1">
                    <a:lumMod val="75000"/>
                    <a:lumOff val="25000"/>
                  </a:schemeClr>
                </a:solidFill>
                <a:latin typeface="FrutigerNext LT Medium" pitchFamily="34" charset="0"/>
                <a:ea typeface="黑体" pitchFamily="49"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0" name="Text Placeholder 22"/>
          <p:cNvSpPr>
            <a:spLocks noGrp="1"/>
          </p:cNvSpPr>
          <p:nvPr>
            <p:ph type="body" sz="quarter" idx="16"/>
          </p:nvPr>
        </p:nvSpPr>
        <p:spPr>
          <a:xfrm>
            <a:off x="6928212" y="1970838"/>
            <a:ext cx="2358665" cy="3321844"/>
          </a:xfrm>
          <a:prstGeom prst="rect">
            <a:avLst/>
          </a:prstGeom>
        </p:spPr>
        <p:txBody>
          <a:bodyPr vert="horz"/>
          <a:lstStyle>
            <a:lvl1pPr algn="l">
              <a:spcAft>
                <a:spcPts val="1800"/>
              </a:spcAft>
              <a:defRPr sz="1400" b="1" baseline="0">
                <a:solidFill>
                  <a:schemeClr val="tx1">
                    <a:lumMod val="75000"/>
                    <a:lumOff val="25000"/>
                  </a:schemeClr>
                </a:solidFill>
                <a:latin typeface="FrutigerNext LT Medium" pitchFamily="34" charset="0"/>
                <a:ea typeface="黑体" pitchFamily="49" charset="-122"/>
                <a:cs typeface="FrutigerNext LT Medium" pitchFamily="34" charset="0"/>
              </a:defRPr>
            </a:lvl1pPr>
            <a:lvl2pPr>
              <a:defRPr>
                <a:solidFill>
                  <a:schemeClr val="tx1">
                    <a:lumMod val="75000"/>
                    <a:lumOff val="25000"/>
                  </a:schemeClr>
                </a:solidFill>
                <a:latin typeface="FrutigerNext LT Medium" pitchFamily="34" charset="0"/>
                <a:ea typeface="黑体" pitchFamily="49" charset="-122"/>
              </a:defRPr>
            </a:lvl2pPr>
            <a:lvl3pPr>
              <a:defRPr>
                <a:solidFill>
                  <a:schemeClr val="tx1">
                    <a:lumMod val="75000"/>
                    <a:lumOff val="25000"/>
                  </a:schemeClr>
                </a:solidFill>
                <a:latin typeface="FrutigerNext LT Medium" pitchFamily="34" charset="0"/>
                <a:ea typeface="黑体" pitchFamily="49" charset="-122"/>
              </a:defRPr>
            </a:lvl3pPr>
            <a:lvl4pPr>
              <a:defRPr>
                <a:solidFill>
                  <a:schemeClr val="tx1">
                    <a:lumMod val="75000"/>
                    <a:lumOff val="25000"/>
                  </a:schemeClr>
                </a:solidFill>
                <a:latin typeface="FrutigerNext LT Medium" pitchFamily="34" charset="0"/>
                <a:ea typeface="黑体" pitchFamily="49" charset="-122"/>
              </a:defRPr>
            </a:lvl4pPr>
            <a:lvl5pPr>
              <a:defRPr>
                <a:solidFill>
                  <a:schemeClr val="tx1">
                    <a:lumMod val="75000"/>
                    <a:lumOff val="25000"/>
                  </a:schemeClr>
                </a:solidFill>
                <a:latin typeface="FrutigerNext LT Medium" pitchFamily="34" charset="0"/>
                <a:ea typeface="黑体" pitchFamily="49"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1763" y="4800601"/>
            <a:ext cx="7318648" cy="56741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1763" y="612322"/>
            <a:ext cx="73186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1763" y="5368018"/>
            <a:ext cx="7318648" cy="804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7AA499A-FE3C-48B7-80ED-68827CFBF523}"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50B2F04-5A86-46E2-8006-D17FA5C504CD}"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299" y="0"/>
            <a:ext cx="2689371" cy="612593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9314" y="0"/>
            <a:ext cx="7895718" cy="61259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03F52622-4D71-4CCF-85B6-00E01675A229}"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3" y="1844825"/>
            <a:ext cx="12198349" cy="3096344"/>
          </a:xfrm>
          <a:ln w="3175">
            <a:solidFill>
              <a:schemeClr val="bg1"/>
            </a:solidFill>
          </a:ln>
        </p:spPr>
        <p:style>
          <a:lnRef idx="1">
            <a:schemeClr val="accent1"/>
          </a:lnRef>
          <a:fillRef idx="2">
            <a:schemeClr val="accent1"/>
          </a:fillRef>
          <a:effectRef idx="1">
            <a:schemeClr val="accent1"/>
          </a:effectRef>
          <a:fontRef idx="none"/>
        </p:style>
        <p:txBody>
          <a:bodyPr/>
          <a:lstStyle>
            <a:lvl1pPr>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872510" y="4221089"/>
            <a:ext cx="8538846" cy="694928"/>
          </a:xfrm>
        </p:spPr>
        <p:txBody>
          <a:bodyPr>
            <a:normAutofit/>
          </a:bodyPr>
          <a:lstStyle>
            <a:lvl1pPr marL="0" indent="0" algn="ctr">
              <a:buNone/>
              <a:defRPr sz="2700">
                <a:solidFill>
                  <a:schemeClr val="tx1">
                    <a:tint val="75000"/>
                  </a:schemeClr>
                </a:solidFill>
                <a:latin typeface="微软雅黑" pitchFamily="34" charset="-122"/>
                <a:ea typeface="微软雅黑" pitchFamily="34" charset="-122"/>
              </a:defRPr>
            </a:lvl1pPr>
            <a:lvl2pPr marL="512019" indent="0" algn="ctr">
              <a:buNone/>
              <a:defRPr>
                <a:solidFill>
                  <a:schemeClr val="tx1">
                    <a:tint val="75000"/>
                  </a:schemeClr>
                </a:solidFill>
              </a:defRPr>
            </a:lvl2pPr>
            <a:lvl3pPr marL="1024037" indent="0" algn="ctr">
              <a:buNone/>
              <a:defRPr>
                <a:solidFill>
                  <a:schemeClr val="tx1">
                    <a:tint val="75000"/>
                  </a:schemeClr>
                </a:solidFill>
              </a:defRPr>
            </a:lvl3pPr>
            <a:lvl4pPr marL="1536055" indent="0" algn="ctr">
              <a:buNone/>
              <a:defRPr>
                <a:solidFill>
                  <a:schemeClr val="tx1">
                    <a:tint val="75000"/>
                  </a:schemeClr>
                </a:solidFill>
              </a:defRPr>
            </a:lvl4pPr>
            <a:lvl5pPr marL="2048074" indent="0" algn="ctr">
              <a:buNone/>
              <a:defRPr>
                <a:solidFill>
                  <a:schemeClr val="tx1">
                    <a:tint val="75000"/>
                  </a:schemeClr>
                </a:solidFill>
              </a:defRPr>
            </a:lvl5pPr>
            <a:lvl6pPr marL="2560092" indent="0" algn="ctr">
              <a:buNone/>
              <a:defRPr>
                <a:solidFill>
                  <a:schemeClr val="tx1">
                    <a:tint val="75000"/>
                  </a:schemeClr>
                </a:solidFill>
              </a:defRPr>
            </a:lvl6pPr>
            <a:lvl7pPr marL="3072111" indent="0" algn="ctr">
              <a:buNone/>
              <a:defRPr>
                <a:solidFill>
                  <a:schemeClr val="tx1">
                    <a:tint val="75000"/>
                  </a:schemeClr>
                </a:solidFill>
              </a:defRPr>
            </a:lvl7pPr>
            <a:lvl8pPr marL="3584129" indent="0" algn="ctr">
              <a:buNone/>
              <a:defRPr>
                <a:solidFill>
                  <a:schemeClr val="tx1">
                    <a:tint val="75000"/>
                  </a:schemeClr>
                </a:solidFill>
              </a:defRPr>
            </a:lvl8pPr>
            <a:lvl9pPr marL="4096147"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extLst>
      <p:ext uri="{BB962C8B-B14F-4D97-AF65-F5344CB8AC3E}">
        <p14:creationId xmlns="" xmlns:p14="http://schemas.microsoft.com/office/powerpoint/2010/main" val="198526124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318" y="1021908"/>
            <a:ext cx="10759300" cy="5104039"/>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7274730-2480-4E05-B49B-25BED4016C7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908"/>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908"/>
            <a:ext cx="5293452"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249E68A-6E16-49E9-9F3E-04E29A59CD44}"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908"/>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5166" y="1021953"/>
            <a:ext cx="5293452" cy="24860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5166" y="3638550"/>
            <a:ext cx="5293452" cy="24873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0556695-BDEC-4545-A969-4C9A029CDDD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ntents Slide">
    <p:bg>
      <p:bgRef idx="1001">
        <a:schemeClr val="bg1"/>
      </p:bgRef>
    </p:bg>
    <p:spTree>
      <p:nvGrpSpPr>
        <p:cNvPr id="1" name=""/>
        <p:cNvGrpSpPr/>
        <p:nvPr/>
      </p:nvGrpSpPr>
      <p:grpSpPr>
        <a:xfrm>
          <a:off x="0" y="0"/>
          <a:ext cx="0" cy="0"/>
          <a:chOff x="0" y="0"/>
          <a:chExt cx="0" cy="0"/>
        </a:xfrm>
      </p:grpSpPr>
      <p:cxnSp>
        <p:nvCxnSpPr>
          <p:cNvPr id="4" name="Straight Connector 1"/>
          <p:cNvCxnSpPr/>
          <p:nvPr userDrawn="1"/>
        </p:nvCxnSpPr>
        <p:spPr>
          <a:xfrm>
            <a:off x="648947" y="678628"/>
            <a:ext cx="9482678"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85458" y="1471087"/>
            <a:ext cx="246293" cy="446278"/>
          </a:xfrm>
          <a:prstGeom prst="rect">
            <a:avLst/>
          </a:prstGeom>
          <a:noFill/>
          <a:ln>
            <a:noFill/>
          </a:ln>
          <a:extLst>
            <a:ext uri="{909E8E84-426E-40DD-AFC4-6F175D3DCCD1}"/>
            <a:ext uri="{91240B29-F687-4F45-9708-019B960494DF}"/>
          </a:extLst>
        </p:spPr>
        <p:txBody>
          <a:bodyPr wrap="none" lIns="121924" tIns="60961" rIns="121924" bIns="60961">
            <a:spAutoFit/>
          </a:bodyPr>
          <a:lstStyle>
            <a:lvl1pPr eaLnBrk="0">
              <a:defRPr sz="2100">
                <a:solidFill>
                  <a:srgbClr val="000000"/>
                </a:solidFill>
                <a:latin typeface="Gill Sans" charset="0"/>
                <a:ea typeface="MS PGothic" pitchFamily="34" charset="-128"/>
                <a:sym typeface="Gill Sans" charset="0"/>
              </a:defRPr>
            </a:lvl1pPr>
            <a:lvl2pPr marL="742950" indent="-285750" eaLnBrk="0">
              <a:defRPr sz="2100">
                <a:solidFill>
                  <a:srgbClr val="000000"/>
                </a:solidFill>
                <a:latin typeface="Gill Sans" charset="0"/>
                <a:ea typeface="MS PGothic" pitchFamily="34" charset="-128"/>
                <a:sym typeface="Gill Sans" charset="0"/>
              </a:defRPr>
            </a:lvl2pPr>
            <a:lvl3pPr marL="1143000" indent="-228600" eaLnBrk="0">
              <a:defRPr sz="2100">
                <a:solidFill>
                  <a:srgbClr val="000000"/>
                </a:solidFill>
                <a:latin typeface="Gill Sans" charset="0"/>
                <a:ea typeface="MS PGothic" pitchFamily="34" charset="-128"/>
                <a:sym typeface="Gill Sans" charset="0"/>
              </a:defRPr>
            </a:lvl3pPr>
            <a:lvl4pPr marL="1600200" indent="-228600" eaLnBrk="0">
              <a:defRPr sz="2100">
                <a:solidFill>
                  <a:srgbClr val="000000"/>
                </a:solidFill>
                <a:latin typeface="Gill Sans" charset="0"/>
                <a:ea typeface="MS PGothic" pitchFamily="34" charset="-128"/>
                <a:sym typeface="Gill Sans" charset="0"/>
              </a:defRPr>
            </a:lvl4pPr>
            <a:lvl5pPr marL="2057400" indent="-228600" eaLnBrk="0">
              <a:defRPr sz="2100">
                <a:solidFill>
                  <a:srgbClr val="000000"/>
                </a:solidFill>
                <a:latin typeface="Gill Sans" charset="0"/>
                <a:ea typeface="MS PGothic" pitchFamily="34" charset="-128"/>
                <a:sym typeface="Gill Sans" charset="0"/>
              </a:defRPr>
            </a:lvl5pPr>
            <a:lvl6pPr marL="25146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6pPr>
            <a:lvl7pPr marL="29718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7pPr>
            <a:lvl8pPr marL="34290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8pPr>
            <a:lvl9pPr marL="38862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9pPr>
          </a:lstStyle>
          <a:p>
            <a:pPr eaLnBrk="1">
              <a:defRPr/>
            </a:pPr>
            <a:endParaRPr lang="en-US" altLang="en-US" smtClean="0"/>
          </a:p>
        </p:txBody>
      </p:sp>
      <p:sp>
        <p:nvSpPr>
          <p:cNvPr id="5" name="Text Placeholder 16"/>
          <p:cNvSpPr>
            <a:spLocks noGrp="1"/>
          </p:cNvSpPr>
          <p:nvPr>
            <p:ph type="body" sz="quarter" idx="13"/>
          </p:nvPr>
        </p:nvSpPr>
        <p:spPr>
          <a:xfrm>
            <a:off x="616466" y="57"/>
            <a:ext cx="10965530" cy="624069"/>
          </a:xfrm>
          <a:prstGeom prst="rect">
            <a:avLst/>
          </a:prstGeom>
        </p:spPr>
        <p:txBody>
          <a:bodyPr lIns="68546" tIns="34272" rIns="68546" bIns="34272" anchor="ctr" anchorCtr="0"/>
          <a:lstStyle>
            <a:lvl1pPr algn="l">
              <a:defRPr sz="3200" b="1">
                <a:solidFill>
                  <a:srgbClr val="CB0E13"/>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3" name="Content Placeholder 2"/>
          <p:cNvSpPr>
            <a:spLocks noGrp="1"/>
          </p:cNvSpPr>
          <p:nvPr>
            <p:ph sz="quarter" idx="14"/>
          </p:nvPr>
        </p:nvSpPr>
        <p:spPr>
          <a:xfrm>
            <a:off x="610840" y="1062684"/>
            <a:ext cx="10960953" cy="4704523"/>
          </a:xfrm>
          <a:prstGeom prst="rect">
            <a:avLst/>
          </a:prstGeom>
        </p:spPr>
        <p:txBody>
          <a:bodyPr lIns="68571" tIns="34284" rIns="68571" bIns="34284"/>
          <a:lstStyle>
            <a:lvl1pPr algn="l">
              <a:lnSpc>
                <a:spcPct val="150000"/>
              </a:lnSpc>
              <a:defRPr sz="1600">
                <a:latin typeface="华文细黑" pitchFamily="2" charset="-122"/>
                <a:ea typeface="华文细黑" pitchFamily="2" charset="-122"/>
              </a:defRPr>
            </a:lvl1pPr>
            <a:lvl2pPr algn="l">
              <a:lnSpc>
                <a:spcPct val="150000"/>
              </a:lnSpc>
              <a:defRPr sz="1600">
                <a:latin typeface="华文细黑" pitchFamily="2" charset="-122"/>
                <a:ea typeface="华文细黑" pitchFamily="2" charset="-122"/>
              </a:defRPr>
            </a:lvl2pPr>
            <a:lvl3pPr algn="l">
              <a:lnSpc>
                <a:spcPct val="150000"/>
              </a:lnSpc>
              <a:defRPr sz="1600">
                <a:latin typeface="华文细黑" pitchFamily="2" charset="-122"/>
                <a:ea typeface="华文细黑" pitchFamily="2" charset="-122"/>
              </a:defRPr>
            </a:lvl3pPr>
            <a:lvl4pPr algn="l">
              <a:lnSpc>
                <a:spcPct val="150000"/>
              </a:lnSpc>
              <a:defRPr sz="1600">
                <a:latin typeface="华文细黑" pitchFamily="2" charset="-122"/>
                <a:ea typeface="华文细黑" pitchFamily="2" charset="-122"/>
              </a:defRPr>
            </a:lvl4pPr>
            <a:lvl5pPr algn="l">
              <a:lnSpc>
                <a:spcPct val="150000"/>
              </a:lnSpc>
              <a:defRPr sz="1600">
                <a:latin typeface="华文细黑" pitchFamily="2" charset="-122"/>
                <a:ea typeface="华文细黑"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70411" y="430261"/>
            <a:ext cx="10332593" cy="871537"/>
          </a:xfrm>
          <a:prstGeom prst="rect">
            <a:avLst/>
          </a:prstGeom>
        </p:spPr>
        <p:txBody>
          <a:bodyPr/>
          <a:lstStyle>
            <a:lvl1pPr>
              <a:defRPr sz="3200" b="1">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r>
              <a:rPr lang="de-DE" altLang="zh-CN">
                <a:solidFill>
                  <a:prstClr val="black"/>
                </a:solidFill>
              </a:rPr>
              <a:t>Page </a:t>
            </a:r>
            <a:fld id="{C578C168-8871-4B2A-8E92-5D6B437B37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7149" y="5578940"/>
            <a:ext cx="109425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67" y="783771"/>
            <a:ext cx="12196534" cy="3810000"/>
          </a:xfrm>
          <a:prstGeom prst="rect">
            <a:avLst/>
          </a:prstGeom>
          <a:noFill/>
          <a:ln w="9525">
            <a:noFill/>
            <a:miter lim="800000"/>
            <a:headEnd/>
            <a:tailEnd/>
          </a:ln>
        </p:spPr>
      </p:pic>
      <p:sp>
        <p:nvSpPr>
          <p:cNvPr id="4" name="Text Box 15"/>
          <p:cNvSpPr txBox="1">
            <a:spLocks noChangeArrowheads="1"/>
          </p:cNvSpPr>
          <p:nvPr userDrawn="1"/>
        </p:nvSpPr>
        <p:spPr bwMode="auto">
          <a:xfrm>
            <a:off x="871103" y="6206218"/>
            <a:ext cx="2981605" cy="307720"/>
          </a:xfrm>
          <a:prstGeom prst="rect">
            <a:avLst/>
          </a:prstGeom>
          <a:noFill/>
          <a:ln w="9525">
            <a:noFill/>
            <a:miter lim="800000"/>
            <a:headEnd/>
            <a:tailEnd/>
          </a:ln>
        </p:spPr>
        <p:txBody>
          <a:bodyPr wrap="none" lIns="91386" tIns="45692" rIns="91386" bIns="45692">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5" name="Text Box 20"/>
          <p:cNvSpPr txBox="1">
            <a:spLocks noChangeArrowheads="1"/>
          </p:cNvSpPr>
          <p:nvPr userDrawn="1"/>
        </p:nvSpPr>
        <p:spPr bwMode="auto">
          <a:xfrm>
            <a:off x="9666863" y="3984174"/>
            <a:ext cx="2007047" cy="326571"/>
          </a:xfrm>
          <a:prstGeom prst="rect">
            <a:avLst/>
          </a:prstGeom>
          <a:noFill/>
          <a:ln w="9525">
            <a:noFill/>
            <a:miter lim="800000"/>
            <a:headEnd/>
            <a:tailEnd/>
          </a:ln>
          <a:effectLst/>
        </p:spPr>
        <p:txBody>
          <a:bodyPr lIns="106674" tIns="53337" rIns="106674" bIns="53337"/>
          <a:lstStyle/>
          <a:p>
            <a:pPr defTabSz="914400" hangingPunct="1">
              <a:lnSpc>
                <a:spcPct val="140000"/>
              </a:lnSpc>
              <a:defRPr/>
            </a:pPr>
            <a:r>
              <a:rPr lang="en-US" altLang="zh-CN" sz="1000" b="1">
                <a:solidFill>
                  <a:prstClr val="white"/>
                </a:solidFill>
                <a:latin typeface="FrutigerNext LT Medium" pitchFamily="34" charset="0"/>
                <a:ea typeface="黑体" pitchFamily="2" charset="-122"/>
              </a:rPr>
              <a:t>www.huawei.com</a:t>
            </a:r>
          </a:p>
        </p:txBody>
      </p:sp>
      <p:sp>
        <p:nvSpPr>
          <p:cNvPr id="6" name="Rectangle 22"/>
          <p:cNvSpPr>
            <a:spLocks noChangeArrowheads="1"/>
          </p:cNvSpPr>
          <p:nvPr userDrawn="1"/>
        </p:nvSpPr>
        <p:spPr bwMode="auto">
          <a:xfrm>
            <a:off x="5605585" y="6206218"/>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7" name="Rectangle 25"/>
          <p:cNvSpPr>
            <a:spLocks noChangeArrowheads="1"/>
          </p:cNvSpPr>
          <p:nvPr userDrawn="1"/>
        </p:nvSpPr>
        <p:spPr bwMode="auto">
          <a:xfrm>
            <a:off x="8799492" y="314370"/>
            <a:ext cx="2163771" cy="327091"/>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600" b="1">
                <a:solidFill>
                  <a:srgbClr val="666666"/>
                </a:solidFill>
                <a:latin typeface="FrutigerNext LT Regular" pitchFamily="34" charset="0"/>
              </a:rPr>
              <a:t>Security Level: Secret</a:t>
            </a:r>
            <a:endParaRPr lang="zh-CN" altLang="en-US" sz="1600" b="1">
              <a:solidFill>
                <a:srgbClr val="666666"/>
              </a:solidFill>
              <a:latin typeface="FrutigerNext LT Regular" pitchFamily="34" charset="0"/>
            </a:endParaRPr>
          </a:p>
        </p:txBody>
      </p:sp>
      <p:sp>
        <p:nvSpPr>
          <p:cNvPr id="8" name="Rectangle 24"/>
          <p:cNvSpPr>
            <a:spLocks noGrp="1" noChangeArrowheads="1"/>
          </p:cNvSpPr>
          <p:nvPr>
            <p:ph type="dt" sz="quarter" idx="10"/>
          </p:nvPr>
        </p:nvSpPr>
        <p:spPr>
          <a:xfrm>
            <a:off x="782133" y="242208"/>
            <a:ext cx="2438944" cy="406854"/>
          </a:xfrm>
        </p:spPr>
        <p:txBody>
          <a:bodyPr lIns="80139" tIns="40069" rIns="80139" bIns="40069"/>
          <a:lstStyle>
            <a:lvl1pPr>
              <a:lnSpc>
                <a:spcPct val="100000"/>
              </a:lnSpc>
              <a:defRPr>
                <a:latin typeface="FrutigerNext LT Regular" pitchFamily="34" charset="0"/>
              </a:defRPr>
            </a:lvl1pPr>
          </a:lstStyle>
          <a:p>
            <a:pPr>
              <a:defRPr/>
            </a:pPr>
            <a:endParaRPr lang="en-US" altLang="zh-CN">
              <a:solidFill>
                <a:prstClr val="black"/>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490F6BE-A250-4119-8C37-397414BEE4B8}"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04" y="4407362"/>
            <a:ext cx="1036914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04" y="2906486"/>
            <a:ext cx="10369142" cy="150086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E6B123DA-A827-4357-9355-4B91B2C3DDC6}"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318" y="1021908"/>
            <a:ext cx="5291639"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908"/>
            <a:ext cx="5293452"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6C7E6CB-2A8E-467E-9028-F43909B0DBB7}"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40" y="274864"/>
            <a:ext cx="1097887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91" y="1534889"/>
            <a:ext cx="5389631"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91" y="2174422"/>
            <a:ext cx="5389631"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7176" y="1534889"/>
            <a:ext cx="539144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7176" y="2174422"/>
            <a:ext cx="5391445"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B8FDCC3-D9E8-4A4A-A35D-8D5B6EE0231E}"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4502" y="3"/>
            <a:ext cx="10978516" cy="634082"/>
          </a:xfrm>
        </p:spPr>
        <p:txBody>
          <a:bodyPr>
            <a:normAutofit/>
          </a:bodyPr>
          <a:lstStyle>
            <a:lvl1pPr algn="l">
              <a:defRPr sz="2400" b="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18679" y="908720"/>
            <a:ext cx="11469813" cy="5184576"/>
          </a:xfrm>
        </p:spPr>
        <p:txBody>
          <a:bodyPr>
            <a:normAutofit/>
          </a:bodyPr>
          <a:lstStyle>
            <a:lvl1pPr marL="320011" indent="-320011">
              <a:buFont typeface="Wingdings" pitchFamily="2" charset="2"/>
              <a:buChar char="Ø"/>
              <a:defRPr sz="1300" b="0">
                <a:solidFill>
                  <a:sysClr val="windowText" lastClr="000000"/>
                </a:solidFill>
                <a:latin typeface="微软雅黑" pitchFamily="34" charset="-122"/>
                <a:ea typeface="微软雅黑" pitchFamily="34" charset="-122"/>
              </a:defRPr>
            </a:lvl1pPr>
          </a:lstStyle>
          <a:p>
            <a:pPr lvl="0"/>
            <a:r>
              <a:rPr lang="zh-CN" altLang="en-US" dirty="0" smtClean="0"/>
              <a:t>单击此处编辑母版文本样式</a:t>
            </a:r>
          </a:p>
        </p:txBody>
      </p:sp>
      <p:sp>
        <p:nvSpPr>
          <p:cNvPr id="4" name="日期占位符 3"/>
          <p:cNvSpPr>
            <a:spLocks noGrp="1"/>
          </p:cNvSpPr>
          <p:nvPr>
            <p:ph type="dt" sz="half" idx="10"/>
          </p:nvPr>
        </p:nvSpPr>
        <p:spPr/>
        <p:txBody>
          <a:bodyPr/>
          <a:lstStyle/>
          <a:p>
            <a:fld id="{8AB56B69-760D-4C4F-9E18-CC173E95E15C}" type="datetime1">
              <a:rPr lang="zh-CN" altLang="en-US" smtClean="0">
                <a:solidFill>
                  <a:prstClr val="black">
                    <a:tint val="75000"/>
                  </a:prstClr>
                </a:solidFill>
              </a:rPr>
              <a:pPr/>
              <a:t>2017/9/11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en-US" altLang="zh-CN" smtClean="0">
                <a:solidFill>
                  <a:prstClr val="black">
                    <a:tint val="75000"/>
                  </a:prstClr>
                </a:solidFill>
              </a:rPr>
              <a:t>Weibo BA</a:t>
            </a:r>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cxnSp>
        <p:nvCxnSpPr>
          <p:cNvPr id="8" name="直接连接符 7"/>
          <p:cNvCxnSpPr/>
          <p:nvPr userDrawn="1"/>
        </p:nvCxnSpPr>
        <p:spPr>
          <a:xfrm>
            <a:off x="4" y="764704"/>
            <a:ext cx="12198350" cy="0"/>
          </a:xfrm>
          <a:prstGeom prst="line">
            <a:avLst/>
          </a:prstGeom>
          <a:ln>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399064159"/>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64BA9575-9202-4270-8529-9A3A47422DAA}"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E0988B5-A6CE-4BD4-A70D-7345BE225EE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38" y="273504"/>
            <a:ext cx="401409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063" y="273504"/>
            <a:ext cx="6819607" cy="5852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38" y="1435554"/>
            <a:ext cx="4014096" cy="46903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555C8C60-5D0B-41E4-8667-DA92092F6C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1763" y="4800601"/>
            <a:ext cx="7318648" cy="56741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1763" y="612322"/>
            <a:ext cx="73186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1763" y="5368018"/>
            <a:ext cx="7318648" cy="804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7AA499A-FE3C-48B7-80ED-68827CFBF523}"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50B2F04-5A86-46E2-8006-D17FA5C504CD}"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295" y="0"/>
            <a:ext cx="2689371" cy="612593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9314" y="0"/>
            <a:ext cx="7895718" cy="61259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03F52622-4D71-4CCF-85B6-00E01675A229}"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318" y="1021908"/>
            <a:ext cx="10759300" cy="5104039"/>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7274730-2480-4E05-B49B-25BED4016C7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908"/>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908"/>
            <a:ext cx="5293452"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249E68A-6E16-49E9-9F3E-04E29A59CD44}"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908"/>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5166" y="1021949"/>
            <a:ext cx="5293452" cy="24860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5166" y="3638550"/>
            <a:ext cx="5293452" cy="24873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0556695-BDEC-4545-A969-4C9A029CDDD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ntents Slide">
    <p:bg>
      <p:bgRef idx="1001">
        <a:schemeClr val="bg1"/>
      </p:bgRef>
    </p:bg>
    <p:spTree>
      <p:nvGrpSpPr>
        <p:cNvPr id="1" name=""/>
        <p:cNvGrpSpPr/>
        <p:nvPr/>
      </p:nvGrpSpPr>
      <p:grpSpPr>
        <a:xfrm>
          <a:off x="0" y="0"/>
          <a:ext cx="0" cy="0"/>
          <a:chOff x="0" y="0"/>
          <a:chExt cx="0" cy="0"/>
        </a:xfrm>
      </p:grpSpPr>
      <p:cxnSp>
        <p:nvCxnSpPr>
          <p:cNvPr id="4" name="Straight Connector 1"/>
          <p:cNvCxnSpPr/>
          <p:nvPr userDrawn="1"/>
        </p:nvCxnSpPr>
        <p:spPr>
          <a:xfrm>
            <a:off x="648947" y="678628"/>
            <a:ext cx="9482678"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85458" y="1471087"/>
            <a:ext cx="246293" cy="446278"/>
          </a:xfrm>
          <a:prstGeom prst="rect">
            <a:avLst/>
          </a:prstGeom>
          <a:noFill/>
          <a:ln>
            <a:noFill/>
          </a:ln>
          <a:extLst>
            <a:ext uri="{909E8E84-426E-40DD-AFC4-6F175D3DCCD1}"/>
            <a:ext uri="{91240B29-F687-4F45-9708-019B960494DF}"/>
          </a:extLst>
        </p:spPr>
        <p:txBody>
          <a:bodyPr wrap="none" lIns="121924" tIns="60961" rIns="121924" bIns="60961">
            <a:spAutoFit/>
          </a:bodyPr>
          <a:lstStyle>
            <a:lvl1pPr eaLnBrk="0">
              <a:defRPr sz="2100">
                <a:solidFill>
                  <a:srgbClr val="000000"/>
                </a:solidFill>
                <a:latin typeface="Gill Sans" charset="0"/>
                <a:ea typeface="MS PGothic" pitchFamily="34" charset="-128"/>
                <a:sym typeface="Gill Sans" charset="0"/>
              </a:defRPr>
            </a:lvl1pPr>
            <a:lvl2pPr marL="742950" indent="-285750" eaLnBrk="0">
              <a:defRPr sz="2100">
                <a:solidFill>
                  <a:srgbClr val="000000"/>
                </a:solidFill>
                <a:latin typeface="Gill Sans" charset="0"/>
                <a:ea typeface="MS PGothic" pitchFamily="34" charset="-128"/>
                <a:sym typeface="Gill Sans" charset="0"/>
              </a:defRPr>
            </a:lvl2pPr>
            <a:lvl3pPr marL="1143000" indent="-228600" eaLnBrk="0">
              <a:defRPr sz="2100">
                <a:solidFill>
                  <a:srgbClr val="000000"/>
                </a:solidFill>
                <a:latin typeface="Gill Sans" charset="0"/>
                <a:ea typeface="MS PGothic" pitchFamily="34" charset="-128"/>
                <a:sym typeface="Gill Sans" charset="0"/>
              </a:defRPr>
            </a:lvl3pPr>
            <a:lvl4pPr marL="1600200" indent="-228600" eaLnBrk="0">
              <a:defRPr sz="2100">
                <a:solidFill>
                  <a:srgbClr val="000000"/>
                </a:solidFill>
                <a:latin typeface="Gill Sans" charset="0"/>
                <a:ea typeface="MS PGothic" pitchFamily="34" charset="-128"/>
                <a:sym typeface="Gill Sans" charset="0"/>
              </a:defRPr>
            </a:lvl4pPr>
            <a:lvl5pPr marL="2057400" indent="-228600" eaLnBrk="0">
              <a:defRPr sz="2100">
                <a:solidFill>
                  <a:srgbClr val="000000"/>
                </a:solidFill>
                <a:latin typeface="Gill Sans" charset="0"/>
                <a:ea typeface="MS PGothic" pitchFamily="34" charset="-128"/>
                <a:sym typeface="Gill Sans" charset="0"/>
              </a:defRPr>
            </a:lvl5pPr>
            <a:lvl6pPr marL="25146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6pPr>
            <a:lvl7pPr marL="29718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7pPr>
            <a:lvl8pPr marL="34290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8pPr>
            <a:lvl9pPr marL="38862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9pPr>
          </a:lstStyle>
          <a:p>
            <a:pPr eaLnBrk="1">
              <a:defRPr/>
            </a:pPr>
            <a:endParaRPr lang="en-US" altLang="en-US" smtClean="0"/>
          </a:p>
        </p:txBody>
      </p:sp>
      <p:sp>
        <p:nvSpPr>
          <p:cNvPr id="5" name="Text Placeholder 16"/>
          <p:cNvSpPr>
            <a:spLocks noGrp="1"/>
          </p:cNvSpPr>
          <p:nvPr>
            <p:ph type="body" sz="quarter" idx="13"/>
          </p:nvPr>
        </p:nvSpPr>
        <p:spPr>
          <a:xfrm>
            <a:off x="616461" y="54"/>
            <a:ext cx="10965530" cy="624069"/>
          </a:xfrm>
          <a:prstGeom prst="rect">
            <a:avLst/>
          </a:prstGeom>
        </p:spPr>
        <p:txBody>
          <a:bodyPr lIns="68546" tIns="34272" rIns="68546" bIns="34272" anchor="ctr" anchorCtr="0"/>
          <a:lstStyle>
            <a:lvl1pPr algn="l">
              <a:defRPr sz="3200" b="1">
                <a:solidFill>
                  <a:srgbClr val="CB0E13"/>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3" name="Content Placeholder 2"/>
          <p:cNvSpPr>
            <a:spLocks noGrp="1"/>
          </p:cNvSpPr>
          <p:nvPr>
            <p:ph sz="quarter" idx="14"/>
          </p:nvPr>
        </p:nvSpPr>
        <p:spPr>
          <a:xfrm>
            <a:off x="610840" y="1062684"/>
            <a:ext cx="10960953" cy="4704523"/>
          </a:xfrm>
          <a:prstGeom prst="rect">
            <a:avLst/>
          </a:prstGeom>
        </p:spPr>
        <p:txBody>
          <a:bodyPr lIns="68571" tIns="34284" rIns="68571" bIns="34284"/>
          <a:lstStyle>
            <a:lvl1pPr algn="l">
              <a:lnSpc>
                <a:spcPct val="150000"/>
              </a:lnSpc>
              <a:defRPr sz="1600">
                <a:latin typeface="华文细黑" pitchFamily="2" charset="-122"/>
                <a:ea typeface="华文细黑" pitchFamily="2" charset="-122"/>
              </a:defRPr>
            </a:lvl1pPr>
            <a:lvl2pPr algn="l">
              <a:lnSpc>
                <a:spcPct val="150000"/>
              </a:lnSpc>
              <a:defRPr sz="1600">
                <a:latin typeface="华文细黑" pitchFamily="2" charset="-122"/>
                <a:ea typeface="华文细黑" pitchFamily="2" charset="-122"/>
              </a:defRPr>
            </a:lvl2pPr>
            <a:lvl3pPr algn="l">
              <a:lnSpc>
                <a:spcPct val="150000"/>
              </a:lnSpc>
              <a:defRPr sz="1600">
                <a:latin typeface="华文细黑" pitchFamily="2" charset="-122"/>
                <a:ea typeface="华文细黑" pitchFamily="2" charset="-122"/>
              </a:defRPr>
            </a:lvl3pPr>
            <a:lvl4pPr algn="l">
              <a:lnSpc>
                <a:spcPct val="150000"/>
              </a:lnSpc>
              <a:defRPr sz="1600">
                <a:latin typeface="华文细黑" pitchFamily="2" charset="-122"/>
                <a:ea typeface="华文细黑" pitchFamily="2" charset="-122"/>
              </a:defRPr>
            </a:lvl4pPr>
            <a:lvl5pPr algn="l">
              <a:lnSpc>
                <a:spcPct val="150000"/>
              </a:lnSpc>
              <a:defRPr sz="1600">
                <a:latin typeface="华文细黑" pitchFamily="2" charset="-122"/>
                <a:ea typeface="华文细黑"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7157" y="5578940"/>
            <a:ext cx="109425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79" y="783771"/>
            <a:ext cx="12196534" cy="3810000"/>
          </a:xfrm>
          <a:prstGeom prst="rect">
            <a:avLst/>
          </a:prstGeom>
          <a:noFill/>
          <a:ln w="9525">
            <a:noFill/>
            <a:miter lim="800000"/>
            <a:headEnd/>
            <a:tailEnd/>
          </a:ln>
        </p:spPr>
      </p:pic>
      <p:sp>
        <p:nvSpPr>
          <p:cNvPr id="4" name="Text Box 15"/>
          <p:cNvSpPr txBox="1">
            <a:spLocks noChangeArrowheads="1"/>
          </p:cNvSpPr>
          <p:nvPr userDrawn="1"/>
        </p:nvSpPr>
        <p:spPr bwMode="auto">
          <a:xfrm>
            <a:off x="871111" y="6206218"/>
            <a:ext cx="2981605" cy="307720"/>
          </a:xfrm>
          <a:prstGeom prst="rect">
            <a:avLst/>
          </a:prstGeom>
          <a:noFill/>
          <a:ln w="9525">
            <a:noFill/>
            <a:miter lim="800000"/>
            <a:headEnd/>
            <a:tailEnd/>
          </a:ln>
        </p:spPr>
        <p:txBody>
          <a:bodyPr wrap="none" lIns="91386" tIns="45692" rIns="91386" bIns="45692">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5" name="Text Box 20"/>
          <p:cNvSpPr txBox="1">
            <a:spLocks noChangeArrowheads="1"/>
          </p:cNvSpPr>
          <p:nvPr userDrawn="1"/>
        </p:nvSpPr>
        <p:spPr bwMode="auto">
          <a:xfrm>
            <a:off x="9666863" y="3984174"/>
            <a:ext cx="2007047" cy="326571"/>
          </a:xfrm>
          <a:prstGeom prst="rect">
            <a:avLst/>
          </a:prstGeom>
          <a:noFill/>
          <a:ln w="9525">
            <a:noFill/>
            <a:miter lim="800000"/>
            <a:headEnd/>
            <a:tailEnd/>
          </a:ln>
          <a:effectLst/>
        </p:spPr>
        <p:txBody>
          <a:bodyPr lIns="106674" tIns="53337" rIns="106674" bIns="53337"/>
          <a:lstStyle/>
          <a:p>
            <a:pPr defTabSz="914400" hangingPunct="1">
              <a:lnSpc>
                <a:spcPct val="140000"/>
              </a:lnSpc>
              <a:defRPr/>
            </a:pPr>
            <a:r>
              <a:rPr lang="en-US" altLang="zh-CN" sz="1000" b="1">
                <a:solidFill>
                  <a:prstClr val="white"/>
                </a:solidFill>
                <a:latin typeface="FrutigerNext LT Medium" pitchFamily="34" charset="0"/>
                <a:ea typeface="黑体" pitchFamily="2" charset="-122"/>
              </a:rPr>
              <a:t>www.huawei.com</a:t>
            </a:r>
          </a:p>
        </p:txBody>
      </p:sp>
      <p:sp>
        <p:nvSpPr>
          <p:cNvPr id="6" name="Rectangle 22"/>
          <p:cNvSpPr>
            <a:spLocks noChangeArrowheads="1"/>
          </p:cNvSpPr>
          <p:nvPr userDrawn="1"/>
        </p:nvSpPr>
        <p:spPr bwMode="auto">
          <a:xfrm>
            <a:off x="5605585" y="6206218"/>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7" name="Rectangle 25"/>
          <p:cNvSpPr>
            <a:spLocks noChangeArrowheads="1"/>
          </p:cNvSpPr>
          <p:nvPr userDrawn="1"/>
        </p:nvSpPr>
        <p:spPr bwMode="auto">
          <a:xfrm>
            <a:off x="8799500" y="314375"/>
            <a:ext cx="2163771" cy="327091"/>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600" b="1">
                <a:solidFill>
                  <a:srgbClr val="666666"/>
                </a:solidFill>
                <a:latin typeface="FrutigerNext LT Regular" pitchFamily="34" charset="0"/>
              </a:rPr>
              <a:t>Security Level: Secret</a:t>
            </a:r>
            <a:endParaRPr lang="zh-CN" altLang="en-US" sz="1600" b="1">
              <a:solidFill>
                <a:srgbClr val="666666"/>
              </a:solidFill>
              <a:latin typeface="FrutigerNext LT Regular" pitchFamily="34" charset="0"/>
            </a:endParaRPr>
          </a:p>
        </p:txBody>
      </p:sp>
      <p:sp>
        <p:nvSpPr>
          <p:cNvPr id="8" name="Rectangle 24"/>
          <p:cNvSpPr>
            <a:spLocks noGrp="1" noChangeArrowheads="1"/>
          </p:cNvSpPr>
          <p:nvPr>
            <p:ph type="dt" sz="quarter" idx="10"/>
          </p:nvPr>
        </p:nvSpPr>
        <p:spPr>
          <a:xfrm>
            <a:off x="782133" y="242208"/>
            <a:ext cx="2438944" cy="406854"/>
          </a:xfrm>
        </p:spPr>
        <p:txBody>
          <a:bodyPr lIns="80139" tIns="40069" rIns="80139" bIns="40069"/>
          <a:lstStyle>
            <a:lvl1pPr>
              <a:lnSpc>
                <a:spcPct val="100000"/>
              </a:lnSpc>
              <a:defRPr>
                <a:latin typeface="FrutigerNext LT Regular" pitchFamily="34" charset="0"/>
              </a:defRPr>
            </a:lvl1pPr>
          </a:lstStyle>
          <a:p>
            <a:pPr>
              <a:defRPr/>
            </a:pPr>
            <a:endParaRPr lang="en-US" altLang="zh-CN">
              <a:solidFill>
                <a:prstClr val="black"/>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70411" y="430261"/>
            <a:ext cx="10332593" cy="871537"/>
          </a:xfrm>
          <a:prstGeom prst="rect">
            <a:avLst/>
          </a:prstGeom>
        </p:spPr>
        <p:txBody>
          <a:bodyPr/>
          <a:lstStyle>
            <a:lvl1pPr>
              <a:defRPr sz="3200" b="1">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r>
              <a:rPr lang="de-DE" altLang="zh-CN">
                <a:solidFill>
                  <a:prstClr val="black"/>
                </a:solidFill>
              </a:rPr>
              <a:t>Page </a:t>
            </a:r>
            <a:fld id="{C578C168-8871-4B2A-8E92-5D6B437B37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7145" y="5578939"/>
            <a:ext cx="109425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64" y="783771"/>
            <a:ext cx="12196534" cy="3810000"/>
          </a:xfrm>
          <a:prstGeom prst="rect">
            <a:avLst/>
          </a:prstGeom>
          <a:noFill/>
          <a:ln w="9525">
            <a:noFill/>
            <a:miter lim="800000"/>
            <a:headEnd/>
            <a:tailEnd/>
          </a:ln>
        </p:spPr>
      </p:pic>
      <p:sp>
        <p:nvSpPr>
          <p:cNvPr id="4" name="Text Box 15"/>
          <p:cNvSpPr txBox="1">
            <a:spLocks noChangeArrowheads="1"/>
          </p:cNvSpPr>
          <p:nvPr userDrawn="1"/>
        </p:nvSpPr>
        <p:spPr bwMode="auto">
          <a:xfrm>
            <a:off x="871099" y="6206218"/>
            <a:ext cx="2981605" cy="307720"/>
          </a:xfrm>
          <a:prstGeom prst="rect">
            <a:avLst/>
          </a:prstGeom>
          <a:noFill/>
          <a:ln w="9525">
            <a:noFill/>
            <a:miter lim="800000"/>
            <a:headEnd/>
            <a:tailEnd/>
          </a:ln>
        </p:spPr>
        <p:txBody>
          <a:bodyPr wrap="none" lIns="91386" tIns="45692" rIns="91386" bIns="45692">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5" name="Text Box 20"/>
          <p:cNvSpPr txBox="1">
            <a:spLocks noChangeArrowheads="1"/>
          </p:cNvSpPr>
          <p:nvPr userDrawn="1"/>
        </p:nvSpPr>
        <p:spPr bwMode="auto">
          <a:xfrm>
            <a:off x="9666863" y="3984173"/>
            <a:ext cx="2007047" cy="326571"/>
          </a:xfrm>
          <a:prstGeom prst="rect">
            <a:avLst/>
          </a:prstGeom>
          <a:noFill/>
          <a:ln w="9525">
            <a:noFill/>
            <a:miter lim="800000"/>
            <a:headEnd/>
            <a:tailEnd/>
          </a:ln>
          <a:effectLst/>
        </p:spPr>
        <p:txBody>
          <a:bodyPr lIns="106674" tIns="53337" rIns="106674" bIns="53337"/>
          <a:lstStyle/>
          <a:p>
            <a:pPr defTabSz="914400" hangingPunct="1">
              <a:lnSpc>
                <a:spcPct val="140000"/>
              </a:lnSpc>
              <a:defRPr/>
            </a:pPr>
            <a:r>
              <a:rPr lang="en-US" altLang="zh-CN" sz="1000" b="1">
                <a:solidFill>
                  <a:prstClr val="white"/>
                </a:solidFill>
                <a:latin typeface="FrutigerNext LT Medium" pitchFamily="34" charset="0"/>
                <a:ea typeface="黑体" pitchFamily="2" charset="-122"/>
              </a:rPr>
              <a:t>www.huawei.com</a:t>
            </a:r>
          </a:p>
        </p:txBody>
      </p:sp>
      <p:sp>
        <p:nvSpPr>
          <p:cNvPr id="6" name="Rectangle 22"/>
          <p:cNvSpPr>
            <a:spLocks noChangeArrowheads="1"/>
          </p:cNvSpPr>
          <p:nvPr userDrawn="1"/>
        </p:nvSpPr>
        <p:spPr bwMode="auto">
          <a:xfrm>
            <a:off x="5605585" y="6206218"/>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7" name="Rectangle 25"/>
          <p:cNvSpPr>
            <a:spLocks noChangeArrowheads="1"/>
          </p:cNvSpPr>
          <p:nvPr userDrawn="1"/>
        </p:nvSpPr>
        <p:spPr bwMode="auto">
          <a:xfrm>
            <a:off x="8799488" y="314370"/>
            <a:ext cx="2163771" cy="327091"/>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600" b="1">
                <a:solidFill>
                  <a:srgbClr val="666666"/>
                </a:solidFill>
                <a:latin typeface="FrutigerNext LT Regular" pitchFamily="34" charset="0"/>
              </a:rPr>
              <a:t>Security Level: Secret</a:t>
            </a:r>
            <a:endParaRPr lang="zh-CN" altLang="en-US" sz="1600" b="1">
              <a:solidFill>
                <a:srgbClr val="666666"/>
              </a:solidFill>
              <a:latin typeface="FrutigerNext LT Regular" pitchFamily="34" charset="0"/>
            </a:endParaRPr>
          </a:p>
        </p:txBody>
      </p:sp>
      <p:sp>
        <p:nvSpPr>
          <p:cNvPr id="8" name="Rectangle 24"/>
          <p:cNvSpPr>
            <a:spLocks noGrp="1" noChangeArrowheads="1"/>
          </p:cNvSpPr>
          <p:nvPr>
            <p:ph type="dt" sz="quarter" idx="10"/>
          </p:nvPr>
        </p:nvSpPr>
        <p:spPr>
          <a:xfrm>
            <a:off x="782133" y="242208"/>
            <a:ext cx="2438944" cy="406854"/>
          </a:xfrm>
        </p:spPr>
        <p:txBody>
          <a:bodyPr lIns="80139" tIns="40069" rIns="80139" bIns="40069"/>
          <a:lstStyle>
            <a:lvl1pPr>
              <a:lnSpc>
                <a:spcPct val="100000"/>
              </a:lnSpc>
              <a:defRPr>
                <a:latin typeface="FrutigerNext LT Regular" pitchFamily="34" charset="0"/>
              </a:defRPr>
            </a:lvl1pPr>
          </a:lstStyle>
          <a:p>
            <a:pPr>
              <a:defRPr/>
            </a:pPr>
            <a:endParaRPr lang="en-US" altLang="zh-CN">
              <a:solidFill>
                <a:prstClr val="black"/>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490F6BE-A250-4119-8C37-397414BEE4B8}"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04" y="4407362"/>
            <a:ext cx="1036914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04" y="2906486"/>
            <a:ext cx="10369142" cy="150086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E6B123DA-A827-4357-9355-4B91B2C3DDC6}"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318" y="1021899"/>
            <a:ext cx="5291639"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6C7E6CB-2A8E-467E-9028-F43909B0DBB7}"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40" y="274864"/>
            <a:ext cx="1097887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87" y="1534889"/>
            <a:ext cx="5389631"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87" y="2174422"/>
            <a:ext cx="5389631"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7175" y="1534889"/>
            <a:ext cx="539144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7175" y="2174422"/>
            <a:ext cx="5391445"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B8FDCC3-D9E8-4A4A-A35D-8D5B6EE0231E}"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64BA9575-9202-4270-8529-9A3A47422DAA}"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E0988B5-A6CE-4BD4-A70D-7345BE225EE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38" y="273504"/>
            <a:ext cx="401409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058" y="273504"/>
            <a:ext cx="6819607" cy="5852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38" y="1435554"/>
            <a:ext cx="4014096" cy="46903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555C8C60-5D0B-41E4-8667-DA92092F6C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1763" y="4800601"/>
            <a:ext cx="7318648" cy="56741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1763" y="612322"/>
            <a:ext cx="73186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1763" y="5368018"/>
            <a:ext cx="7318648" cy="804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7AA499A-FE3C-48B7-80ED-68827CFBF523}"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490F6BE-A250-4119-8C37-397414BEE4B8}"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50B2F04-5A86-46E2-8006-D17FA5C504CD}"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291" y="0"/>
            <a:ext cx="2689371" cy="612593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9314" y="0"/>
            <a:ext cx="7895718" cy="61259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03F52622-4D71-4CCF-85B6-00E01675A229}"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318" y="1021899"/>
            <a:ext cx="10759300" cy="5104039"/>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7274730-2480-4E05-B49B-25BED4016C7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249E68A-6E16-49E9-9F3E-04E29A59CD44}"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5166" y="1021946"/>
            <a:ext cx="5293452" cy="24860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5166" y="3638550"/>
            <a:ext cx="5293452" cy="24873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0556695-BDEC-4545-A969-4C9A029CDDD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70411" y="430261"/>
            <a:ext cx="10332593" cy="871537"/>
          </a:xfrm>
          <a:prstGeom prst="rect">
            <a:avLst/>
          </a:prstGeom>
        </p:spPr>
        <p:txBody>
          <a:bodyPr/>
          <a:lstStyle>
            <a:lvl1pPr>
              <a:defRPr sz="3200" b="1">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r>
              <a:rPr lang="de-DE" altLang="zh-CN">
                <a:solidFill>
                  <a:prstClr val="black"/>
                </a:solidFill>
              </a:rPr>
              <a:t>Page </a:t>
            </a:r>
            <a:fld id="{C578C168-8871-4B2A-8E92-5D6B437B37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8062" y="325488"/>
            <a:ext cx="101822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8062" y="1628781"/>
            <a:ext cx="10182234" cy="4194175"/>
          </a:xfrm>
          <a:prstGeom prst="rect">
            <a:avLst/>
          </a:prstGeo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49555" y="369041"/>
            <a:ext cx="11609031" cy="745784"/>
          </a:xfrm>
          <a:prstGeom prst="rect">
            <a:avLst/>
          </a:prstGeom>
        </p:spPr>
        <p:txBody>
          <a:bodyPr lIns="0" tIns="68476" rIns="0" bIns="68476"/>
          <a:lstStyle>
            <a:lvl1pPr>
              <a:defRPr sz="3800" baseline="0">
                <a:latin typeface="+mj-ea"/>
                <a:ea typeface="+mj-ea"/>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9652" y="1297020"/>
            <a:ext cx="11324136" cy="4800000"/>
          </a:xfrm>
          <a:prstGeom prst="rect">
            <a:avLst/>
          </a:prstGeom>
        </p:spPr>
        <p:txBody>
          <a:bodyPr lIns="0" tIns="68476" rIns="0" bIns="68476"/>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2212659553"/>
      </p:ext>
    </p:extLst>
  </p:cSld>
  <p:clrMapOvr>
    <a:masterClrMapping/>
  </p:clrMapOvr>
  <p:transition advClick="0" advTm="8000"/>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14150" y="216977"/>
            <a:ext cx="10182234" cy="745784"/>
          </a:xfrm>
        </p:spPr>
        <p:txBody>
          <a:bodyPr/>
          <a:lstStyle>
            <a:lvl1pPr>
              <a:defRPr sz="3300">
                <a:solidFill>
                  <a:srgbClr val="C00000"/>
                </a:solidFill>
                <a:latin typeface="微软雅黑" pitchFamily="34" charset="-122"/>
                <a:ea typeface="微软雅黑" pitchFamily="34" charset="-122"/>
              </a:defRPr>
            </a:lvl1pPr>
          </a:lstStyle>
          <a:p>
            <a:r>
              <a:rPr lang="en-US" smtClean="0"/>
              <a:t>Click to edit Master title style</a:t>
            </a:r>
            <a:endParaRPr lang="en-US"/>
          </a:p>
        </p:txBody>
      </p:sp>
      <p:sp>
        <p:nvSpPr>
          <p:cNvPr id="4" name="Content Placeholder 3"/>
          <p:cNvSpPr>
            <a:spLocks noGrp="1"/>
          </p:cNvSpPr>
          <p:nvPr>
            <p:ph sz="quarter" idx="10"/>
          </p:nvPr>
        </p:nvSpPr>
        <p:spPr>
          <a:xfrm>
            <a:off x="1008063" y="1253955"/>
            <a:ext cx="10170979" cy="49093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1"/>
          <p:cNvSpPr>
            <a:spLocks noChangeArrowheads="1"/>
          </p:cNvSpPr>
          <p:nvPr userDrawn="1"/>
        </p:nvSpPr>
        <p:spPr bwMode="auto">
          <a:xfrm>
            <a:off x="96810" y="6551413"/>
            <a:ext cx="2106806" cy="200055"/>
          </a:xfrm>
          <a:prstGeom prst="rect">
            <a:avLst/>
          </a:prstGeom>
          <a:noFill/>
          <a:ln>
            <a:noFill/>
          </a:ln>
          <a:effectLst/>
          <a:extLst/>
        </p:spPr>
        <p:txBody>
          <a:bodyPr wrap="none" lIns="88207" tIns="0" rIns="88207" bIns="0">
            <a:spAutoFit/>
          </a:bodyPr>
          <a:lstStyle/>
          <a:p>
            <a:pPr algn="l" defTabSz="883010" eaLnBrk="0"/>
            <a:r>
              <a:rPr lang="en-US" altLang="zh-CN" sz="1300" dirty="0" smtClean="0">
                <a:latin typeface="Arial" pitchFamily="34" charset="0"/>
              </a:rPr>
              <a:t>HUAWEI CONFIDENTIAL</a:t>
            </a:r>
            <a:endParaRPr lang="en-US" altLang="zh-CN" sz="1300" dirty="0">
              <a:latin typeface="Arial" pitchFamily="34" charset="0"/>
            </a:endParaRPr>
          </a:p>
        </p:txBody>
      </p:sp>
    </p:spTree>
  </p:cSld>
  <p:clrMapOvr>
    <a:masterClrMapping/>
  </p:clrMapOvr>
  <p:transition advClick="0" advTm="8000">
    <p:fade thruBlk="1"/>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14885" y="215790"/>
            <a:ext cx="10460345" cy="75966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sz="3200" b="1" dirty="0">
                <a:solidFill>
                  <a:srgbClr val="CC0000"/>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3" name="Rectangle 13"/>
          <p:cNvSpPr>
            <a:spLocks noGrp="1" noChangeArrowheads="1"/>
          </p:cNvSpPr>
          <p:nvPr>
            <p:ph idx="1"/>
          </p:nvPr>
        </p:nvSpPr>
        <p:spPr bwMode="auto">
          <a:xfrm>
            <a:off x="414882" y="975458"/>
            <a:ext cx="10910494" cy="5468342"/>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Tree>
    <p:extLst>
      <p:ext uri="{BB962C8B-B14F-4D97-AF65-F5344CB8AC3E}">
        <p14:creationId xmlns="" xmlns:p14="http://schemas.microsoft.com/office/powerpoint/2010/main" val="428921845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04" y="4407362"/>
            <a:ext cx="1036914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04" y="2906486"/>
            <a:ext cx="10369142" cy="150086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E6B123DA-A827-4357-9355-4B91B2C3DDC6}"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8062" y="325487"/>
            <a:ext cx="101822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8062" y="1628781"/>
            <a:ext cx="10182234" cy="4194175"/>
          </a:xfrm>
          <a:prstGeom prst="rect">
            <a:avLst/>
          </a:prstGeo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49555" y="369041"/>
            <a:ext cx="11609031" cy="745784"/>
          </a:xfrm>
          <a:prstGeom prst="rect">
            <a:avLst/>
          </a:prstGeom>
        </p:spPr>
        <p:txBody>
          <a:bodyPr lIns="0" tIns="68476" rIns="0" bIns="68476"/>
          <a:lstStyle>
            <a:lvl1pPr>
              <a:defRPr sz="3800" baseline="0">
                <a:latin typeface="+mj-ea"/>
                <a:ea typeface="+mj-ea"/>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9652" y="1297019"/>
            <a:ext cx="11324136" cy="4800000"/>
          </a:xfrm>
          <a:prstGeom prst="rect">
            <a:avLst/>
          </a:prstGeom>
        </p:spPr>
        <p:txBody>
          <a:bodyPr lIns="0" tIns="68476" rIns="0" bIns="68476"/>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2212659553"/>
      </p:ext>
    </p:extLst>
  </p:cSld>
  <p:clrMapOvr>
    <a:masterClrMapping/>
  </p:clrMapOvr>
  <p:transition advClick="0" advTm="8000"/>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14150" y="216977"/>
            <a:ext cx="10182234" cy="745784"/>
          </a:xfrm>
        </p:spPr>
        <p:txBody>
          <a:bodyPr/>
          <a:lstStyle>
            <a:lvl1pPr>
              <a:defRPr sz="3300">
                <a:solidFill>
                  <a:srgbClr val="C00000"/>
                </a:solidFill>
                <a:latin typeface="微软雅黑" pitchFamily="34" charset="-122"/>
                <a:ea typeface="微软雅黑" pitchFamily="34" charset="-122"/>
              </a:defRPr>
            </a:lvl1pPr>
          </a:lstStyle>
          <a:p>
            <a:r>
              <a:rPr lang="en-US" smtClean="0"/>
              <a:t>Click to edit Master title style</a:t>
            </a:r>
            <a:endParaRPr lang="en-US"/>
          </a:p>
        </p:txBody>
      </p:sp>
      <p:sp>
        <p:nvSpPr>
          <p:cNvPr id="4" name="Content Placeholder 3"/>
          <p:cNvSpPr>
            <a:spLocks noGrp="1"/>
          </p:cNvSpPr>
          <p:nvPr>
            <p:ph sz="quarter" idx="10"/>
          </p:nvPr>
        </p:nvSpPr>
        <p:spPr>
          <a:xfrm>
            <a:off x="1008063" y="1253946"/>
            <a:ext cx="10170979" cy="49093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1"/>
          <p:cNvSpPr>
            <a:spLocks noChangeArrowheads="1"/>
          </p:cNvSpPr>
          <p:nvPr userDrawn="1"/>
        </p:nvSpPr>
        <p:spPr bwMode="auto">
          <a:xfrm>
            <a:off x="96810" y="6551407"/>
            <a:ext cx="2106806" cy="200055"/>
          </a:xfrm>
          <a:prstGeom prst="rect">
            <a:avLst/>
          </a:prstGeom>
          <a:noFill/>
          <a:ln>
            <a:noFill/>
          </a:ln>
          <a:effectLst/>
          <a:extLst/>
        </p:spPr>
        <p:txBody>
          <a:bodyPr wrap="none" lIns="88207" tIns="0" rIns="88207" bIns="0">
            <a:spAutoFit/>
          </a:bodyPr>
          <a:lstStyle/>
          <a:p>
            <a:pPr algn="l" defTabSz="883010" eaLnBrk="0"/>
            <a:r>
              <a:rPr lang="en-US" altLang="zh-CN" sz="1300" dirty="0" smtClean="0">
                <a:latin typeface="Arial" pitchFamily="34" charset="0"/>
              </a:rPr>
              <a:t>HUAWEI CONFIDENTIAL</a:t>
            </a:r>
            <a:endParaRPr lang="en-US" altLang="zh-CN" sz="1300" dirty="0">
              <a:latin typeface="Arial" pitchFamily="34" charset="0"/>
            </a:endParaRPr>
          </a:p>
        </p:txBody>
      </p:sp>
    </p:spTree>
  </p:cSld>
  <p:clrMapOvr>
    <a:masterClrMapping/>
  </p:clrMapOvr>
  <p:transition advClick="0" advTm="8000">
    <p:fade thruBlk="1"/>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14885" y="215790"/>
            <a:ext cx="10460345" cy="75966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sz="3200" b="1" dirty="0">
                <a:solidFill>
                  <a:srgbClr val="CC0000"/>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3" name="Rectangle 13"/>
          <p:cNvSpPr>
            <a:spLocks noGrp="1" noChangeArrowheads="1"/>
          </p:cNvSpPr>
          <p:nvPr>
            <p:ph idx="1"/>
          </p:nvPr>
        </p:nvSpPr>
        <p:spPr bwMode="auto">
          <a:xfrm>
            <a:off x="414879" y="975458"/>
            <a:ext cx="10910494" cy="5468342"/>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Tree>
    <p:extLst>
      <p:ext uri="{BB962C8B-B14F-4D97-AF65-F5344CB8AC3E}">
        <p14:creationId xmlns="" xmlns:p14="http://schemas.microsoft.com/office/powerpoint/2010/main" val="428921845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7151" y="5578939"/>
            <a:ext cx="109425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71" y="783771"/>
            <a:ext cx="12196534" cy="3810000"/>
          </a:xfrm>
          <a:prstGeom prst="rect">
            <a:avLst/>
          </a:prstGeom>
          <a:noFill/>
          <a:ln w="9525">
            <a:noFill/>
            <a:miter lim="800000"/>
            <a:headEnd/>
            <a:tailEnd/>
          </a:ln>
        </p:spPr>
      </p:pic>
      <p:sp>
        <p:nvSpPr>
          <p:cNvPr id="4" name="Text Box 15"/>
          <p:cNvSpPr txBox="1">
            <a:spLocks noChangeArrowheads="1"/>
          </p:cNvSpPr>
          <p:nvPr userDrawn="1"/>
        </p:nvSpPr>
        <p:spPr bwMode="auto">
          <a:xfrm>
            <a:off x="871107" y="6206218"/>
            <a:ext cx="2981605" cy="307720"/>
          </a:xfrm>
          <a:prstGeom prst="rect">
            <a:avLst/>
          </a:prstGeom>
          <a:noFill/>
          <a:ln w="9525">
            <a:noFill/>
            <a:miter lim="800000"/>
            <a:headEnd/>
            <a:tailEnd/>
          </a:ln>
        </p:spPr>
        <p:txBody>
          <a:bodyPr wrap="none" lIns="91386" tIns="45692" rIns="91386" bIns="45692">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5" name="Text Box 20"/>
          <p:cNvSpPr txBox="1">
            <a:spLocks noChangeArrowheads="1"/>
          </p:cNvSpPr>
          <p:nvPr userDrawn="1"/>
        </p:nvSpPr>
        <p:spPr bwMode="auto">
          <a:xfrm>
            <a:off x="9666863" y="3984173"/>
            <a:ext cx="2007047" cy="326571"/>
          </a:xfrm>
          <a:prstGeom prst="rect">
            <a:avLst/>
          </a:prstGeom>
          <a:noFill/>
          <a:ln w="9525">
            <a:noFill/>
            <a:miter lim="800000"/>
            <a:headEnd/>
            <a:tailEnd/>
          </a:ln>
          <a:effectLst/>
        </p:spPr>
        <p:txBody>
          <a:bodyPr lIns="106674" tIns="53337" rIns="106674" bIns="53337"/>
          <a:lstStyle/>
          <a:p>
            <a:pPr defTabSz="914400" hangingPunct="1">
              <a:lnSpc>
                <a:spcPct val="140000"/>
              </a:lnSpc>
              <a:defRPr/>
            </a:pPr>
            <a:r>
              <a:rPr lang="en-US" altLang="zh-CN" sz="1000" b="1">
                <a:solidFill>
                  <a:prstClr val="white"/>
                </a:solidFill>
                <a:latin typeface="FrutigerNext LT Medium" pitchFamily="34" charset="0"/>
                <a:ea typeface="黑体" pitchFamily="2" charset="-122"/>
              </a:rPr>
              <a:t>www.huawei.com</a:t>
            </a:r>
          </a:p>
        </p:txBody>
      </p:sp>
      <p:sp>
        <p:nvSpPr>
          <p:cNvPr id="6" name="Rectangle 22"/>
          <p:cNvSpPr>
            <a:spLocks noChangeArrowheads="1"/>
          </p:cNvSpPr>
          <p:nvPr userDrawn="1"/>
        </p:nvSpPr>
        <p:spPr bwMode="auto">
          <a:xfrm>
            <a:off x="5605585" y="6206218"/>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7" name="Rectangle 25"/>
          <p:cNvSpPr>
            <a:spLocks noChangeArrowheads="1"/>
          </p:cNvSpPr>
          <p:nvPr userDrawn="1"/>
        </p:nvSpPr>
        <p:spPr bwMode="auto">
          <a:xfrm>
            <a:off x="8799494" y="314375"/>
            <a:ext cx="2163771" cy="327091"/>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600" b="1">
                <a:solidFill>
                  <a:srgbClr val="666666"/>
                </a:solidFill>
                <a:latin typeface="FrutigerNext LT Regular" pitchFamily="34" charset="0"/>
              </a:rPr>
              <a:t>Security Level: Secret</a:t>
            </a:r>
            <a:endParaRPr lang="zh-CN" altLang="en-US" sz="1600" b="1">
              <a:solidFill>
                <a:srgbClr val="666666"/>
              </a:solidFill>
              <a:latin typeface="FrutigerNext LT Regular" pitchFamily="34" charset="0"/>
            </a:endParaRPr>
          </a:p>
        </p:txBody>
      </p:sp>
      <p:sp>
        <p:nvSpPr>
          <p:cNvPr id="8" name="Rectangle 24"/>
          <p:cNvSpPr>
            <a:spLocks noGrp="1" noChangeArrowheads="1"/>
          </p:cNvSpPr>
          <p:nvPr>
            <p:ph type="dt" sz="quarter" idx="10"/>
          </p:nvPr>
        </p:nvSpPr>
        <p:spPr>
          <a:xfrm>
            <a:off x="782133" y="242208"/>
            <a:ext cx="2438944" cy="406854"/>
          </a:xfrm>
        </p:spPr>
        <p:txBody>
          <a:bodyPr lIns="80139" tIns="40069" rIns="80139" bIns="40069"/>
          <a:lstStyle>
            <a:lvl1pPr>
              <a:lnSpc>
                <a:spcPct val="100000"/>
              </a:lnSpc>
              <a:defRPr>
                <a:latin typeface="FrutigerNext LT Regular" pitchFamily="34" charset="0"/>
              </a:defRPr>
            </a:lvl1pPr>
          </a:lstStyle>
          <a:p>
            <a:pPr>
              <a:defRPr/>
            </a:pPr>
            <a:endParaRPr lang="en-US" altLang="zh-CN">
              <a:solidFill>
                <a:prstClr val="black"/>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490F6BE-A250-4119-8C37-397414BEE4B8}"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04" y="4407362"/>
            <a:ext cx="1036914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04" y="2906486"/>
            <a:ext cx="10369142" cy="150086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E6B123DA-A827-4357-9355-4B91B2C3DDC6}"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318" y="1021899"/>
            <a:ext cx="5291639"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6C7E6CB-2A8E-467E-9028-F43909B0DBB7}"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40" y="274864"/>
            <a:ext cx="1097887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95" y="1534889"/>
            <a:ext cx="5389631"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95" y="2174422"/>
            <a:ext cx="5389631"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7175" y="1534889"/>
            <a:ext cx="539144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7175" y="2174422"/>
            <a:ext cx="5391445"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B8FDCC3-D9E8-4A4A-A35D-8D5B6EE0231E}"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64BA9575-9202-4270-8529-9A3A47422DAA}"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318" y="1021908"/>
            <a:ext cx="5291639"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908"/>
            <a:ext cx="5293452"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6C7E6CB-2A8E-467E-9028-F43909B0DBB7}"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E0988B5-A6CE-4BD4-A70D-7345BE225EE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38" y="273504"/>
            <a:ext cx="401409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066" y="273504"/>
            <a:ext cx="6819607" cy="5852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38" y="1435554"/>
            <a:ext cx="4014096" cy="46903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555C8C60-5D0B-41E4-8667-DA92092F6C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1763" y="4800600"/>
            <a:ext cx="7318648" cy="56741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1763" y="612321"/>
            <a:ext cx="73186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1763" y="5368018"/>
            <a:ext cx="7318648" cy="804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7AA499A-FE3C-48B7-80ED-68827CFBF523}"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50B2F04-5A86-46E2-8006-D17FA5C504CD}"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299" y="0"/>
            <a:ext cx="2689371" cy="612593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9314" y="0"/>
            <a:ext cx="7895718" cy="61259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03F52622-4D71-4CCF-85B6-00E01675A229}"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318" y="1021899"/>
            <a:ext cx="10759300" cy="5104039"/>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7274730-2480-4E05-B49B-25BED4016C7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249E68A-6E16-49E9-9F3E-04E29A59CD44}"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5166" y="1021952"/>
            <a:ext cx="5293452" cy="24860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5166" y="3638550"/>
            <a:ext cx="5293452" cy="24873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0556695-BDEC-4545-A969-4C9A029CDDD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ontents Slide">
    <p:bg>
      <p:bgRef idx="1001">
        <a:schemeClr val="bg1"/>
      </p:bgRef>
    </p:bg>
    <p:spTree>
      <p:nvGrpSpPr>
        <p:cNvPr id="1" name=""/>
        <p:cNvGrpSpPr/>
        <p:nvPr/>
      </p:nvGrpSpPr>
      <p:grpSpPr>
        <a:xfrm>
          <a:off x="0" y="0"/>
          <a:ext cx="0" cy="0"/>
          <a:chOff x="0" y="0"/>
          <a:chExt cx="0" cy="0"/>
        </a:xfrm>
      </p:grpSpPr>
      <p:cxnSp>
        <p:nvCxnSpPr>
          <p:cNvPr id="4" name="Straight Connector 1"/>
          <p:cNvCxnSpPr/>
          <p:nvPr userDrawn="1"/>
        </p:nvCxnSpPr>
        <p:spPr>
          <a:xfrm>
            <a:off x="648946" y="678628"/>
            <a:ext cx="9482678"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85458" y="1471086"/>
            <a:ext cx="246293" cy="446278"/>
          </a:xfrm>
          <a:prstGeom prst="rect">
            <a:avLst/>
          </a:prstGeom>
          <a:noFill/>
          <a:ln>
            <a:noFill/>
          </a:ln>
          <a:extLst>
            <a:ext uri="{909E8E84-426E-40DD-AFC4-6F175D3DCCD1}"/>
            <a:ext uri="{91240B29-F687-4F45-9708-019B960494DF}"/>
          </a:extLst>
        </p:spPr>
        <p:txBody>
          <a:bodyPr wrap="none" lIns="121924" tIns="60961" rIns="121924" bIns="60961">
            <a:spAutoFit/>
          </a:bodyPr>
          <a:lstStyle>
            <a:lvl1pPr eaLnBrk="0">
              <a:defRPr sz="2100">
                <a:solidFill>
                  <a:srgbClr val="000000"/>
                </a:solidFill>
                <a:latin typeface="Gill Sans" charset="0"/>
                <a:ea typeface="MS PGothic" pitchFamily="34" charset="-128"/>
                <a:sym typeface="Gill Sans" charset="0"/>
              </a:defRPr>
            </a:lvl1pPr>
            <a:lvl2pPr marL="742950" indent="-285750" eaLnBrk="0">
              <a:defRPr sz="2100">
                <a:solidFill>
                  <a:srgbClr val="000000"/>
                </a:solidFill>
                <a:latin typeface="Gill Sans" charset="0"/>
                <a:ea typeface="MS PGothic" pitchFamily="34" charset="-128"/>
                <a:sym typeface="Gill Sans" charset="0"/>
              </a:defRPr>
            </a:lvl2pPr>
            <a:lvl3pPr marL="1143000" indent="-228600" eaLnBrk="0">
              <a:defRPr sz="2100">
                <a:solidFill>
                  <a:srgbClr val="000000"/>
                </a:solidFill>
                <a:latin typeface="Gill Sans" charset="0"/>
                <a:ea typeface="MS PGothic" pitchFamily="34" charset="-128"/>
                <a:sym typeface="Gill Sans" charset="0"/>
              </a:defRPr>
            </a:lvl3pPr>
            <a:lvl4pPr marL="1600200" indent="-228600" eaLnBrk="0">
              <a:defRPr sz="2100">
                <a:solidFill>
                  <a:srgbClr val="000000"/>
                </a:solidFill>
                <a:latin typeface="Gill Sans" charset="0"/>
                <a:ea typeface="MS PGothic" pitchFamily="34" charset="-128"/>
                <a:sym typeface="Gill Sans" charset="0"/>
              </a:defRPr>
            </a:lvl4pPr>
            <a:lvl5pPr marL="2057400" indent="-228600" eaLnBrk="0">
              <a:defRPr sz="2100">
                <a:solidFill>
                  <a:srgbClr val="000000"/>
                </a:solidFill>
                <a:latin typeface="Gill Sans" charset="0"/>
                <a:ea typeface="MS PGothic" pitchFamily="34" charset="-128"/>
                <a:sym typeface="Gill Sans" charset="0"/>
              </a:defRPr>
            </a:lvl5pPr>
            <a:lvl6pPr marL="25146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6pPr>
            <a:lvl7pPr marL="29718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7pPr>
            <a:lvl8pPr marL="34290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8pPr>
            <a:lvl9pPr marL="38862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9pPr>
          </a:lstStyle>
          <a:p>
            <a:pPr eaLnBrk="1">
              <a:defRPr/>
            </a:pPr>
            <a:endParaRPr lang="en-US" altLang="en-US" smtClean="0"/>
          </a:p>
        </p:txBody>
      </p:sp>
      <p:sp>
        <p:nvSpPr>
          <p:cNvPr id="5" name="Text Placeholder 16"/>
          <p:cNvSpPr>
            <a:spLocks noGrp="1"/>
          </p:cNvSpPr>
          <p:nvPr>
            <p:ph type="body" sz="quarter" idx="13"/>
          </p:nvPr>
        </p:nvSpPr>
        <p:spPr>
          <a:xfrm>
            <a:off x="616465" y="57"/>
            <a:ext cx="10965530" cy="624069"/>
          </a:xfrm>
          <a:prstGeom prst="rect">
            <a:avLst/>
          </a:prstGeom>
        </p:spPr>
        <p:txBody>
          <a:bodyPr lIns="68546" tIns="34272" rIns="68546" bIns="34272" anchor="ctr" anchorCtr="0"/>
          <a:lstStyle>
            <a:lvl1pPr algn="l">
              <a:defRPr sz="3200" b="1">
                <a:solidFill>
                  <a:srgbClr val="CB0E13"/>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3" name="Content Placeholder 2"/>
          <p:cNvSpPr>
            <a:spLocks noGrp="1"/>
          </p:cNvSpPr>
          <p:nvPr>
            <p:ph sz="quarter" idx="14"/>
          </p:nvPr>
        </p:nvSpPr>
        <p:spPr>
          <a:xfrm>
            <a:off x="610840" y="1062683"/>
            <a:ext cx="10960953" cy="4704523"/>
          </a:xfrm>
          <a:prstGeom prst="rect">
            <a:avLst/>
          </a:prstGeom>
        </p:spPr>
        <p:txBody>
          <a:bodyPr lIns="68571" tIns="34284" rIns="68571" bIns="34284"/>
          <a:lstStyle>
            <a:lvl1pPr algn="l">
              <a:lnSpc>
                <a:spcPct val="150000"/>
              </a:lnSpc>
              <a:defRPr sz="1600">
                <a:latin typeface="华文细黑" pitchFamily="2" charset="-122"/>
                <a:ea typeface="华文细黑" pitchFamily="2" charset="-122"/>
              </a:defRPr>
            </a:lvl1pPr>
            <a:lvl2pPr algn="l">
              <a:lnSpc>
                <a:spcPct val="150000"/>
              </a:lnSpc>
              <a:defRPr sz="1600">
                <a:latin typeface="华文细黑" pitchFamily="2" charset="-122"/>
                <a:ea typeface="华文细黑" pitchFamily="2" charset="-122"/>
              </a:defRPr>
            </a:lvl2pPr>
            <a:lvl3pPr algn="l">
              <a:lnSpc>
                <a:spcPct val="150000"/>
              </a:lnSpc>
              <a:defRPr sz="1600">
                <a:latin typeface="华文细黑" pitchFamily="2" charset="-122"/>
                <a:ea typeface="华文细黑" pitchFamily="2" charset="-122"/>
              </a:defRPr>
            </a:lvl3pPr>
            <a:lvl4pPr algn="l">
              <a:lnSpc>
                <a:spcPct val="150000"/>
              </a:lnSpc>
              <a:defRPr sz="1600">
                <a:latin typeface="华文细黑" pitchFamily="2" charset="-122"/>
                <a:ea typeface="华文细黑" pitchFamily="2" charset="-122"/>
              </a:defRPr>
            </a:lvl4pPr>
            <a:lvl5pPr algn="l">
              <a:lnSpc>
                <a:spcPct val="150000"/>
              </a:lnSpc>
              <a:defRPr sz="1600">
                <a:latin typeface="华文细黑" pitchFamily="2" charset="-122"/>
                <a:ea typeface="华文细黑"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70410" y="430217"/>
            <a:ext cx="10332593" cy="871537"/>
          </a:xfrm>
          <a:prstGeom prst="rect">
            <a:avLst/>
          </a:prstGeom>
        </p:spPr>
        <p:txBody>
          <a:bodyPr/>
          <a:lstStyle>
            <a:lvl1pPr>
              <a:defRPr sz="3200" b="1">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r>
              <a:rPr lang="de-DE" altLang="zh-CN">
                <a:solidFill>
                  <a:prstClr val="black"/>
                </a:solidFill>
              </a:rPr>
              <a:t>Page </a:t>
            </a:r>
            <a:fld id="{C578C168-8871-4B2A-8E92-5D6B437B37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40" y="274864"/>
            <a:ext cx="1097887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801" y="1534889"/>
            <a:ext cx="5389631"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801" y="2174422"/>
            <a:ext cx="5389631"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7176" y="1534889"/>
            <a:ext cx="539144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7176" y="2174422"/>
            <a:ext cx="5391445"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B8FDCC3-D9E8-4A4A-A35D-8D5B6EE0231E}"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7157" y="5578939"/>
            <a:ext cx="109425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75" y="783771"/>
            <a:ext cx="12196534" cy="3810000"/>
          </a:xfrm>
          <a:prstGeom prst="rect">
            <a:avLst/>
          </a:prstGeom>
          <a:noFill/>
          <a:ln w="9525">
            <a:noFill/>
            <a:miter lim="800000"/>
            <a:headEnd/>
            <a:tailEnd/>
          </a:ln>
        </p:spPr>
      </p:pic>
      <p:sp>
        <p:nvSpPr>
          <p:cNvPr id="4" name="Text Box 15"/>
          <p:cNvSpPr txBox="1">
            <a:spLocks noChangeArrowheads="1"/>
          </p:cNvSpPr>
          <p:nvPr userDrawn="1"/>
        </p:nvSpPr>
        <p:spPr bwMode="auto">
          <a:xfrm>
            <a:off x="871111" y="6206218"/>
            <a:ext cx="2981605" cy="307720"/>
          </a:xfrm>
          <a:prstGeom prst="rect">
            <a:avLst/>
          </a:prstGeom>
          <a:noFill/>
          <a:ln w="9525">
            <a:noFill/>
            <a:miter lim="800000"/>
            <a:headEnd/>
            <a:tailEnd/>
          </a:ln>
        </p:spPr>
        <p:txBody>
          <a:bodyPr wrap="none" lIns="91386" tIns="45692" rIns="91386" bIns="45692">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5" name="Text Box 20"/>
          <p:cNvSpPr txBox="1">
            <a:spLocks noChangeArrowheads="1"/>
          </p:cNvSpPr>
          <p:nvPr userDrawn="1"/>
        </p:nvSpPr>
        <p:spPr bwMode="auto">
          <a:xfrm>
            <a:off x="9666863" y="3984173"/>
            <a:ext cx="2007047" cy="326571"/>
          </a:xfrm>
          <a:prstGeom prst="rect">
            <a:avLst/>
          </a:prstGeom>
          <a:noFill/>
          <a:ln w="9525">
            <a:noFill/>
            <a:miter lim="800000"/>
            <a:headEnd/>
            <a:tailEnd/>
          </a:ln>
          <a:effectLst/>
        </p:spPr>
        <p:txBody>
          <a:bodyPr lIns="106674" tIns="53337" rIns="106674" bIns="53337"/>
          <a:lstStyle/>
          <a:p>
            <a:pPr defTabSz="914400" hangingPunct="1">
              <a:lnSpc>
                <a:spcPct val="140000"/>
              </a:lnSpc>
              <a:defRPr/>
            </a:pPr>
            <a:r>
              <a:rPr lang="en-US" altLang="zh-CN" sz="1000" b="1">
                <a:solidFill>
                  <a:prstClr val="white"/>
                </a:solidFill>
                <a:latin typeface="FrutigerNext LT Medium" pitchFamily="34" charset="0"/>
                <a:ea typeface="黑体" pitchFamily="2" charset="-122"/>
              </a:rPr>
              <a:t>www.huawei.com</a:t>
            </a:r>
          </a:p>
        </p:txBody>
      </p:sp>
      <p:sp>
        <p:nvSpPr>
          <p:cNvPr id="6" name="Rectangle 22"/>
          <p:cNvSpPr>
            <a:spLocks noChangeArrowheads="1"/>
          </p:cNvSpPr>
          <p:nvPr userDrawn="1"/>
        </p:nvSpPr>
        <p:spPr bwMode="auto">
          <a:xfrm>
            <a:off x="5605585" y="6206218"/>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7" name="Rectangle 25"/>
          <p:cNvSpPr>
            <a:spLocks noChangeArrowheads="1"/>
          </p:cNvSpPr>
          <p:nvPr userDrawn="1"/>
        </p:nvSpPr>
        <p:spPr bwMode="auto">
          <a:xfrm>
            <a:off x="8799500" y="314375"/>
            <a:ext cx="2163771" cy="327091"/>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600" b="1">
                <a:solidFill>
                  <a:srgbClr val="666666"/>
                </a:solidFill>
                <a:latin typeface="FrutigerNext LT Regular" pitchFamily="34" charset="0"/>
              </a:rPr>
              <a:t>Security Level: Secret</a:t>
            </a:r>
            <a:endParaRPr lang="zh-CN" altLang="en-US" sz="1600" b="1">
              <a:solidFill>
                <a:srgbClr val="666666"/>
              </a:solidFill>
              <a:latin typeface="FrutigerNext LT Regular" pitchFamily="34" charset="0"/>
            </a:endParaRPr>
          </a:p>
        </p:txBody>
      </p:sp>
      <p:sp>
        <p:nvSpPr>
          <p:cNvPr id="8" name="Rectangle 24"/>
          <p:cNvSpPr>
            <a:spLocks noGrp="1" noChangeArrowheads="1"/>
          </p:cNvSpPr>
          <p:nvPr>
            <p:ph type="dt" sz="quarter" idx="10"/>
          </p:nvPr>
        </p:nvSpPr>
        <p:spPr>
          <a:xfrm>
            <a:off x="782133" y="242208"/>
            <a:ext cx="2438944" cy="406854"/>
          </a:xfrm>
        </p:spPr>
        <p:txBody>
          <a:bodyPr lIns="80139" tIns="40069" rIns="80139" bIns="40069"/>
          <a:lstStyle>
            <a:lvl1pPr>
              <a:lnSpc>
                <a:spcPct val="100000"/>
              </a:lnSpc>
              <a:defRPr>
                <a:latin typeface="FrutigerNext LT Regular" pitchFamily="34" charset="0"/>
              </a:defRPr>
            </a:lvl1pPr>
          </a:lstStyle>
          <a:p>
            <a:pPr>
              <a:defRPr/>
            </a:pPr>
            <a:endParaRPr lang="en-US" altLang="zh-CN">
              <a:solidFill>
                <a:prstClr val="black"/>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490F6BE-A250-4119-8C37-397414BEE4B8}"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04" y="4407362"/>
            <a:ext cx="1036914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04" y="2906486"/>
            <a:ext cx="10369142" cy="150086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E6B123DA-A827-4357-9355-4B91B2C3DDC6}"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318" y="1021899"/>
            <a:ext cx="5291639"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6C7E6CB-2A8E-467E-9028-F43909B0DBB7}"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40" y="274864"/>
            <a:ext cx="1097887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801" y="1534889"/>
            <a:ext cx="5389631"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801" y="2174422"/>
            <a:ext cx="5389631"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7175" y="1534889"/>
            <a:ext cx="539144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7175" y="2174422"/>
            <a:ext cx="5391445"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B8FDCC3-D9E8-4A4A-A35D-8D5B6EE0231E}"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64BA9575-9202-4270-8529-9A3A47422DAA}"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E0988B5-A6CE-4BD4-A70D-7345BE225EE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38" y="273504"/>
            <a:ext cx="401409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071" y="273504"/>
            <a:ext cx="6819607" cy="5852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38" y="1435554"/>
            <a:ext cx="4014096" cy="46903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555C8C60-5D0B-41E4-8667-DA92092F6C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1763" y="4800600"/>
            <a:ext cx="7318648" cy="56741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1763" y="612321"/>
            <a:ext cx="73186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1763" y="5368018"/>
            <a:ext cx="7318648" cy="804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7AA499A-FE3C-48B7-80ED-68827CFBF523}"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50B2F04-5A86-46E2-8006-D17FA5C504CD}"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image" Target="../media/image3.png"/><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theme" Target="../theme/theme1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image" Target="../media/image4.png"/><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image" Target="../media/image4.png"/><Relationship Id="rId2" Type="http://schemas.openxmlformats.org/officeDocument/2006/relationships/slideLayout" Target="../slideLayouts/slideLayout91.xml"/><Relationship Id="rId16" Type="http://schemas.openxmlformats.org/officeDocument/2006/relationships/image" Target="../media/image3.png"/><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theme" Target="../theme/theme11.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5" Type="http://schemas.openxmlformats.org/officeDocument/2006/relationships/image" Target="../media/image10.png"/><Relationship Id="rId4" Type="http://schemas.openxmlformats.org/officeDocument/2006/relationships/image" Target="../media/image9.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5" Type="http://schemas.openxmlformats.org/officeDocument/2006/relationships/image" Target="../media/image8.png"/><Relationship Id="rId4" Type="http://schemas.openxmlformats.org/officeDocument/2006/relationships/image" Target="../media/image11.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image" Target="../media/image14.png"/><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theme" Target="../theme/theme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image" Target="../media/image8.png"/><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image" Target="../media/image4.png"/><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image" Target="../media/image3.png"/><Relationship Id="rId2" Type="http://schemas.openxmlformats.org/officeDocument/2006/relationships/slideLayout" Target="../slideLayouts/slideLayout125.xml"/><Relationship Id="rId16" Type="http://schemas.openxmlformats.org/officeDocument/2006/relationships/theme" Target="../theme/theme1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image" Target="../media/image17.png"/><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image" Target="../media/image16.png"/><Relationship Id="rId2" Type="http://schemas.openxmlformats.org/officeDocument/2006/relationships/slideLayout" Target="../slideLayouts/slideLayout140.xml"/><Relationship Id="rId16" Type="http://schemas.openxmlformats.org/officeDocument/2006/relationships/image" Target="../media/image9.png"/><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image" Target="../media/image15.png"/><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image" Target="../media/image4.png"/><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image" Target="../media/image3.png"/><Relationship Id="rId2" Type="http://schemas.openxmlformats.org/officeDocument/2006/relationships/slideLayout" Target="../slideLayouts/slideLayout153.xml"/><Relationship Id="rId16" Type="http://schemas.openxmlformats.org/officeDocument/2006/relationships/theme" Target="../theme/theme17.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image" Target="../media/image4.png"/><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image" Target="../media/image3.png"/><Relationship Id="rId2" Type="http://schemas.openxmlformats.org/officeDocument/2006/relationships/slideLayout" Target="../slideLayouts/slideLayout168.xml"/><Relationship Id="rId16" Type="http://schemas.openxmlformats.org/officeDocument/2006/relationships/theme" Target="../theme/theme1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image" Target="../media/image4.png"/><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image" Target="../media/image3.png"/><Relationship Id="rId2" Type="http://schemas.openxmlformats.org/officeDocument/2006/relationships/slideLayout" Target="../slideLayouts/slideLayout183.xml"/><Relationship Id="rId16" Type="http://schemas.openxmlformats.org/officeDocument/2006/relationships/theme" Target="../theme/theme19.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image" Target="../media/image4.png"/><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image" Target="../media/image3.png"/><Relationship Id="rId2" Type="http://schemas.openxmlformats.org/officeDocument/2006/relationships/slideLayout" Target="../slideLayouts/slideLayout198.xml"/><Relationship Id="rId16" Type="http://schemas.openxmlformats.org/officeDocument/2006/relationships/theme" Target="../theme/theme20.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slideLayout" Target="../slideLayouts/slideLayout213.xml"/><Relationship Id="rId1" Type="http://schemas.openxmlformats.org/officeDocument/2006/relationships/slideLayout" Target="../slideLayouts/slideLayout212.xml"/><Relationship Id="rId5" Type="http://schemas.openxmlformats.org/officeDocument/2006/relationships/image" Target="../media/image10.png"/><Relationship Id="rId4" Type="http://schemas.openxmlformats.org/officeDocument/2006/relationships/image" Target="../media/image9.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image" Target="../media/image14.png"/><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theme" Target="../theme/theme22.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image" Target="../media/image8.png"/><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232.xml"/><Relationship Id="rId2" Type="http://schemas.openxmlformats.org/officeDocument/2006/relationships/slideLayout" Target="../slideLayouts/slideLayout231.xml"/><Relationship Id="rId1" Type="http://schemas.openxmlformats.org/officeDocument/2006/relationships/slideLayout" Target="../slideLayouts/slideLayout230.xml"/><Relationship Id="rId5" Type="http://schemas.openxmlformats.org/officeDocument/2006/relationships/theme" Target="../theme/theme23.xml"/><Relationship Id="rId4" Type="http://schemas.openxmlformats.org/officeDocument/2006/relationships/slideLayout" Target="../slideLayouts/slideLayout233.xml"/></Relationships>
</file>

<file path=ppt/slideMasters/_rels/slideMaster24.xml.rels><?xml version="1.0" encoding="UTF-8" standalone="yes"?>
<Relationships xmlns="http://schemas.openxmlformats.org/package/2006/relationships"><Relationship Id="rId3" Type="http://schemas.openxmlformats.org/officeDocument/2006/relationships/slideLayout" Target="../slideLayouts/slideLayout236.xml"/><Relationship Id="rId2" Type="http://schemas.openxmlformats.org/officeDocument/2006/relationships/slideLayout" Target="../slideLayouts/slideLayout235.xml"/><Relationship Id="rId1" Type="http://schemas.openxmlformats.org/officeDocument/2006/relationships/slideLayout" Target="../slideLayouts/slideLayout234.xml"/><Relationship Id="rId6" Type="http://schemas.openxmlformats.org/officeDocument/2006/relationships/theme" Target="../theme/theme24.xml"/><Relationship Id="rId5" Type="http://schemas.openxmlformats.org/officeDocument/2006/relationships/slideLayout" Target="../slideLayouts/slideLayout238.xml"/><Relationship Id="rId4" Type="http://schemas.openxmlformats.org/officeDocument/2006/relationships/slideLayout" Target="../slideLayouts/slideLayout237.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image" Target="../media/image8.png"/><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image" Target="../media/image14.png"/><Relationship Id="rId2" Type="http://schemas.openxmlformats.org/officeDocument/2006/relationships/slideLayout" Target="../slideLayouts/slideLayout240.xml"/><Relationship Id="rId16" Type="http://schemas.openxmlformats.org/officeDocument/2006/relationships/theme" Target="../theme/theme25.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10" Type="http://schemas.openxmlformats.org/officeDocument/2006/relationships/slideLayout" Target="../slideLayouts/slideLayout248.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theme" Target="../theme/theme26.xml"/><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image" Target="../media/image4.png"/><Relationship Id="rId2" Type="http://schemas.openxmlformats.org/officeDocument/2006/relationships/slideLayout" Target="../slideLayouts/slideLayout6.xml"/><Relationship Id="rId16"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theme" Target="../theme/theme3.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image" Target="../media/image3.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heme" Target="../theme/theme4.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4.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image" Target="../media/image3.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5.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4.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image" Target="../media/image4.pn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image" Target="../media/image3.png"/><Relationship Id="rId2" Type="http://schemas.openxmlformats.org/officeDocument/2006/relationships/slideLayout" Target="../slideLayouts/slideLayout52.xml"/><Relationship Id="rId16" Type="http://schemas.openxmlformats.org/officeDocument/2006/relationships/theme" Target="../theme/theme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8.xml"/><Relationship Id="rId7" Type="http://schemas.openxmlformats.org/officeDocument/2006/relationships/image" Target="../media/image8.png"/><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image" Target="../media/image7.png"/><Relationship Id="rId5" Type="http://schemas.openxmlformats.org/officeDocument/2006/relationships/theme" Target="../theme/theme8.xml"/><Relationship Id="rId4" Type="http://schemas.openxmlformats.org/officeDocument/2006/relationships/slideLayout" Target="../slideLayouts/slideLayout6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72.xml"/><Relationship Id="rId7" Type="http://schemas.openxmlformats.org/officeDocument/2006/relationships/image" Target="../media/image8.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image" Target="../media/image7.png"/><Relationship Id="rId5" Type="http://schemas.openxmlformats.org/officeDocument/2006/relationships/theme" Target="../theme/theme9.xml"/><Relationship Id="rId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921" y="274638"/>
            <a:ext cx="10978516" cy="1143000"/>
          </a:xfrm>
          <a:prstGeom prst="rect">
            <a:avLst/>
          </a:prstGeom>
        </p:spPr>
        <p:txBody>
          <a:bodyPr vert="horz" lIns="102398" tIns="51199" rIns="102398" bIns="51199"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609921" y="1600216"/>
            <a:ext cx="10978516" cy="4525963"/>
          </a:xfrm>
          <a:prstGeom prst="rect">
            <a:avLst/>
          </a:prstGeom>
        </p:spPr>
        <p:txBody>
          <a:bodyPr vert="horz" lIns="102398" tIns="51199" rIns="102398" bIns="51199"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917" y="6356418"/>
            <a:ext cx="2846282" cy="365125"/>
          </a:xfrm>
          <a:prstGeom prst="rect">
            <a:avLst/>
          </a:prstGeom>
        </p:spPr>
        <p:txBody>
          <a:bodyPr vert="horz" lIns="102398" tIns="51199" rIns="102398" bIns="51199" rtlCol="0" anchor="ctr"/>
          <a:lstStyle>
            <a:lvl1pPr algn="l">
              <a:defRPr sz="1300">
                <a:solidFill>
                  <a:schemeClr val="tx1">
                    <a:tint val="75000"/>
                  </a:schemeClr>
                </a:solidFill>
              </a:defRPr>
            </a:lvl1pPr>
          </a:lstStyle>
          <a:p>
            <a:pPr defTabSz="1024103" fontAlgn="auto" hangingPunct="1">
              <a:spcBef>
                <a:spcPts val="0"/>
              </a:spcBef>
              <a:spcAft>
                <a:spcPts val="0"/>
              </a:spcAft>
            </a:pPr>
            <a:fld id="{DDD8690A-6591-4D4F-BCAF-C2A81F549F4E}" type="datetime1">
              <a:rPr lang="zh-CN" altLang="en-US" smtClean="0">
                <a:solidFill>
                  <a:prstClr val="black">
                    <a:tint val="75000"/>
                  </a:prstClr>
                </a:solidFill>
                <a:latin typeface="Calibri"/>
                <a:ea typeface="宋体"/>
              </a:rPr>
              <a:pPr defTabSz="1024103" fontAlgn="auto" hangingPunct="1">
                <a:spcBef>
                  <a:spcPts val="0"/>
                </a:spcBef>
                <a:spcAft>
                  <a:spcPts val="0"/>
                </a:spcAft>
              </a:pPr>
              <a:t>2017/9/11</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4167773" y="6356418"/>
            <a:ext cx="3862812" cy="365125"/>
          </a:xfrm>
          <a:prstGeom prst="rect">
            <a:avLst/>
          </a:prstGeom>
        </p:spPr>
        <p:txBody>
          <a:bodyPr vert="horz" lIns="102398" tIns="51199" rIns="102398" bIns="51199" rtlCol="0" anchor="ctr"/>
          <a:lstStyle>
            <a:lvl1pPr algn="ctr">
              <a:defRPr sz="1300">
                <a:solidFill>
                  <a:schemeClr val="tx1">
                    <a:tint val="75000"/>
                  </a:schemeClr>
                </a:solidFill>
              </a:defRPr>
            </a:lvl1pPr>
          </a:lstStyle>
          <a:p>
            <a:pPr defTabSz="1024103" fontAlgn="auto" hangingPunct="1">
              <a:spcBef>
                <a:spcPts val="0"/>
              </a:spcBef>
              <a:spcAft>
                <a:spcPts val="0"/>
              </a:spcAft>
            </a:pPr>
            <a:r>
              <a:rPr lang="en-US" altLang="zh-CN" smtClean="0">
                <a:solidFill>
                  <a:prstClr val="black">
                    <a:tint val="75000"/>
                  </a:prstClr>
                </a:solidFill>
                <a:latin typeface="Calibri"/>
                <a:ea typeface="宋体"/>
              </a:rPr>
              <a:t>Weibo BA</a:t>
            </a:r>
            <a:endParaRPr lang="zh-CN" altLang="en-US" dirty="0">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8742155" y="6356418"/>
            <a:ext cx="2846282" cy="365125"/>
          </a:xfrm>
          <a:prstGeom prst="rect">
            <a:avLst/>
          </a:prstGeom>
        </p:spPr>
        <p:txBody>
          <a:bodyPr vert="horz" lIns="102398" tIns="51199" rIns="102398" bIns="51199" rtlCol="0" anchor="ctr"/>
          <a:lstStyle>
            <a:lvl1pPr algn="r">
              <a:defRPr sz="1300">
                <a:solidFill>
                  <a:schemeClr val="tx1">
                    <a:tint val="75000"/>
                  </a:schemeClr>
                </a:solidFill>
              </a:defRPr>
            </a:lvl1pPr>
          </a:lstStyle>
          <a:p>
            <a:pPr defTabSz="1024103" fontAlgn="auto" hangingPunct="1">
              <a:spcBef>
                <a:spcPts val="0"/>
              </a:spcBef>
              <a:spcAft>
                <a:spcPts val="0"/>
              </a:spcAft>
            </a:pPr>
            <a:fld id="{0C913308-F349-4B6D-A68A-DD1791B4A57B}" type="slidenum">
              <a:rPr lang="zh-CN" altLang="en-US" smtClean="0">
                <a:solidFill>
                  <a:prstClr val="black">
                    <a:tint val="75000"/>
                  </a:prstClr>
                </a:solidFill>
                <a:latin typeface="Calibri"/>
                <a:ea typeface="宋体"/>
              </a:rPr>
              <a:pPr defTabSz="1024103" fontAlgn="auto" hangingPunct="1">
                <a:spcBef>
                  <a:spcPts val="0"/>
                </a:spcBef>
                <a:spcAft>
                  <a:spcPts val="0"/>
                </a:spcAft>
              </a:pPr>
              <a:t>‹#›</a:t>
            </a:fld>
            <a:endParaRPr lang="zh-CN" altLang="en-US">
              <a:solidFill>
                <a:prstClr val="black">
                  <a:tint val="75000"/>
                </a:prstClr>
              </a:solidFill>
              <a:latin typeface="Calibri"/>
              <a:ea typeface="宋体"/>
            </a:endParaRPr>
          </a:p>
        </p:txBody>
      </p:sp>
      <p:pic>
        <p:nvPicPr>
          <p:cNvPr id="7"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0517975" y="60640"/>
            <a:ext cx="1536971" cy="53464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 name="Picture 2" descr="http://www.huawei.com/cn/ucmf/groups/public/documents/webasset/logo_cn.jpg"/>
          <p:cNvPicPr>
            <a:picLocks noChangeAspect="1" noChangeArrowheads="1"/>
          </p:cNvPicPr>
          <p:nvPr/>
        </p:nvPicPr>
        <p:blipFill rotWithShape="1">
          <a:blip r:embed="rId5">
            <a:extLst>
              <a:ext uri="{28A0092B-C50C-407E-A947-70E740481C1C}">
                <a14:useLocalDpi xmlns="" xmlns:a14="http://schemas.microsoft.com/office/drawing/2010/main" val="0"/>
              </a:ext>
            </a:extLst>
          </a:blip>
          <a:srcRect r="35299" b="-6555"/>
          <a:stretch/>
        </p:blipFill>
        <p:spPr bwMode="auto">
          <a:xfrm>
            <a:off x="8308629" y="112316"/>
            <a:ext cx="2112873" cy="4364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217677570"/>
      </p:ext>
    </p:extLst>
  </p:cSld>
  <p:clrMap bg1="lt1" tx1="dk1" bg2="lt2" tx2="dk2" accent1="accent1" accent2="accent2" accent3="accent3" accent4="accent4" accent5="accent5" accent6="accent6" hlink="hlink" folHlink="folHlink"/>
  <p:sldLayoutIdLst>
    <p:sldLayoutId id="2147483886" r:id="rId1"/>
    <p:sldLayoutId id="2147483887" r:id="rId2"/>
  </p:sldLayoutIdLst>
  <p:timing>
    <p:tnLst>
      <p:par>
        <p:cTn id="1" dur="indefinite" restart="never" nodeType="tmRoot"/>
      </p:par>
    </p:tnLst>
  </p:timing>
  <p:hf hdr="0" ftr="0" dt="0"/>
  <p:txStyles>
    <p:titleStyle>
      <a:lvl1pPr algn="ctr" defTabSz="1024103" rtl="0" eaLnBrk="1" latinLnBrk="0" hangingPunct="1">
        <a:spcBef>
          <a:spcPct val="0"/>
        </a:spcBef>
        <a:buNone/>
        <a:defRPr sz="5000" kern="1200">
          <a:solidFill>
            <a:schemeClr val="tx1"/>
          </a:solidFill>
          <a:latin typeface="微软雅黑" pitchFamily="34" charset="-122"/>
          <a:ea typeface="微软雅黑" pitchFamily="34" charset="-122"/>
          <a:cs typeface="+mj-cs"/>
        </a:defRPr>
      </a:lvl1pPr>
    </p:titleStyle>
    <p:bodyStyle>
      <a:lvl1pPr marL="384039" indent="-384039" algn="l" defTabSz="1024103" rtl="0" eaLnBrk="1" latinLnBrk="0" hangingPunct="1">
        <a:spcBef>
          <a:spcPct val="20000"/>
        </a:spcBef>
        <a:buFont typeface="Arial" pitchFamily="34" charset="0"/>
        <a:buChar char="•"/>
        <a:defRPr sz="3600" kern="1200">
          <a:solidFill>
            <a:schemeClr val="tx1"/>
          </a:solidFill>
          <a:latin typeface="微软雅黑" pitchFamily="34" charset="-122"/>
          <a:ea typeface="微软雅黑" pitchFamily="34" charset="-122"/>
          <a:cs typeface="+mn-cs"/>
        </a:defRPr>
      </a:lvl1pPr>
      <a:lvl2pPr marL="832083" indent="-320032" algn="l" defTabSz="1024103" rtl="0" eaLnBrk="1" latinLnBrk="0" hangingPunct="1">
        <a:spcBef>
          <a:spcPct val="20000"/>
        </a:spcBef>
        <a:buFont typeface="Arial" pitchFamily="34" charset="0"/>
        <a:buChar char="–"/>
        <a:defRPr sz="3100" kern="1200">
          <a:solidFill>
            <a:schemeClr val="tx1"/>
          </a:solidFill>
          <a:latin typeface="微软雅黑" pitchFamily="34" charset="-122"/>
          <a:ea typeface="微软雅黑" pitchFamily="34" charset="-122"/>
          <a:cs typeface="+mn-cs"/>
        </a:defRPr>
      </a:lvl2pPr>
      <a:lvl3pPr marL="1280128" indent="-256025" algn="l" defTabSz="1024103" rtl="0" eaLnBrk="1" latinLnBrk="0" hangingPunct="1">
        <a:spcBef>
          <a:spcPct val="20000"/>
        </a:spcBef>
        <a:buFont typeface="Arial" pitchFamily="34" charset="0"/>
        <a:buChar char="•"/>
        <a:defRPr sz="2700" kern="1200">
          <a:solidFill>
            <a:schemeClr val="tx1"/>
          </a:solidFill>
          <a:latin typeface="微软雅黑" pitchFamily="34" charset="-122"/>
          <a:ea typeface="微软雅黑" pitchFamily="34" charset="-122"/>
          <a:cs typeface="+mn-cs"/>
        </a:defRPr>
      </a:lvl3pPr>
      <a:lvl4pPr marL="1792179" indent="-256025" algn="l" defTabSz="1024103" rtl="0" eaLnBrk="1" latinLnBrk="0" hangingPunct="1">
        <a:spcBef>
          <a:spcPct val="20000"/>
        </a:spcBef>
        <a:buFont typeface="Arial" pitchFamily="34" charset="0"/>
        <a:buChar char="–"/>
        <a:defRPr sz="2300" kern="1200">
          <a:solidFill>
            <a:schemeClr val="tx1"/>
          </a:solidFill>
          <a:latin typeface="微软雅黑" pitchFamily="34" charset="-122"/>
          <a:ea typeface="微软雅黑" pitchFamily="34" charset="-122"/>
          <a:cs typeface="+mn-cs"/>
        </a:defRPr>
      </a:lvl4pPr>
      <a:lvl5pPr marL="2304230" indent="-256025" algn="l" defTabSz="1024103" rtl="0" eaLnBrk="1" latinLnBrk="0" hangingPunct="1">
        <a:spcBef>
          <a:spcPct val="20000"/>
        </a:spcBef>
        <a:buFont typeface="Arial" pitchFamily="34" charset="0"/>
        <a:buChar char="»"/>
        <a:defRPr sz="2300" kern="1200">
          <a:solidFill>
            <a:schemeClr val="tx1"/>
          </a:solidFill>
          <a:latin typeface="微软雅黑" pitchFamily="34" charset="-122"/>
          <a:ea typeface="微软雅黑" pitchFamily="34" charset="-122"/>
          <a:cs typeface="+mn-cs"/>
        </a:defRPr>
      </a:lvl5pPr>
      <a:lvl6pPr marL="2816281" indent="-256025" algn="l" defTabSz="1024103"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28333" indent="-256025" algn="l" defTabSz="1024103"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840384" indent="-256025" algn="l" defTabSz="1024103"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352435" indent="-256025" algn="l" defTabSz="1024103"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zh-CN"/>
      </a:defPPr>
      <a:lvl1pPr marL="0" algn="l" defTabSz="1024103" rtl="0" eaLnBrk="1" latinLnBrk="0" hangingPunct="1">
        <a:defRPr sz="2000" kern="1200">
          <a:solidFill>
            <a:schemeClr val="tx1"/>
          </a:solidFill>
          <a:latin typeface="+mn-lt"/>
          <a:ea typeface="+mn-ea"/>
          <a:cs typeface="+mn-cs"/>
        </a:defRPr>
      </a:lvl1pPr>
      <a:lvl2pPr marL="512051" algn="l" defTabSz="1024103" rtl="0" eaLnBrk="1" latinLnBrk="0" hangingPunct="1">
        <a:defRPr sz="2000" kern="1200">
          <a:solidFill>
            <a:schemeClr val="tx1"/>
          </a:solidFill>
          <a:latin typeface="+mn-lt"/>
          <a:ea typeface="+mn-ea"/>
          <a:cs typeface="+mn-cs"/>
        </a:defRPr>
      </a:lvl2pPr>
      <a:lvl3pPr marL="1024103" algn="l" defTabSz="1024103" rtl="0" eaLnBrk="1" latinLnBrk="0" hangingPunct="1">
        <a:defRPr sz="2000" kern="1200">
          <a:solidFill>
            <a:schemeClr val="tx1"/>
          </a:solidFill>
          <a:latin typeface="+mn-lt"/>
          <a:ea typeface="+mn-ea"/>
          <a:cs typeface="+mn-cs"/>
        </a:defRPr>
      </a:lvl3pPr>
      <a:lvl4pPr marL="1536153" algn="l" defTabSz="1024103" rtl="0" eaLnBrk="1" latinLnBrk="0" hangingPunct="1">
        <a:defRPr sz="2000" kern="1200">
          <a:solidFill>
            <a:schemeClr val="tx1"/>
          </a:solidFill>
          <a:latin typeface="+mn-lt"/>
          <a:ea typeface="+mn-ea"/>
          <a:cs typeface="+mn-cs"/>
        </a:defRPr>
      </a:lvl4pPr>
      <a:lvl5pPr marL="2048205" algn="l" defTabSz="1024103" rtl="0" eaLnBrk="1" latinLnBrk="0" hangingPunct="1">
        <a:defRPr sz="2000" kern="1200">
          <a:solidFill>
            <a:schemeClr val="tx1"/>
          </a:solidFill>
          <a:latin typeface="+mn-lt"/>
          <a:ea typeface="+mn-ea"/>
          <a:cs typeface="+mn-cs"/>
        </a:defRPr>
      </a:lvl5pPr>
      <a:lvl6pPr marL="2560256" algn="l" defTabSz="1024103" rtl="0" eaLnBrk="1" latinLnBrk="0" hangingPunct="1">
        <a:defRPr sz="2000" kern="1200">
          <a:solidFill>
            <a:schemeClr val="tx1"/>
          </a:solidFill>
          <a:latin typeface="+mn-lt"/>
          <a:ea typeface="+mn-ea"/>
          <a:cs typeface="+mn-cs"/>
        </a:defRPr>
      </a:lvl6pPr>
      <a:lvl7pPr marL="3072308" algn="l" defTabSz="1024103" rtl="0" eaLnBrk="1" latinLnBrk="0" hangingPunct="1">
        <a:defRPr sz="2000" kern="1200">
          <a:solidFill>
            <a:schemeClr val="tx1"/>
          </a:solidFill>
          <a:latin typeface="+mn-lt"/>
          <a:ea typeface="+mn-ea"/>
          <a:cs typeface="+mn-cs"/>
        </a:defRPr>
      </a:lvl7pPr>
      <a:lvl8pPr marL="3584358" algn="l" defTabSz="1024103" rtl="0" eaLnBrk="1" latinLnBrk="0" hangingPunct="1">
        <a:defRPr sz="2000" kern="1200">
          <a:solidFill>
            <a:schemeClr val="tx1"/>
          </a:solidFill>
          <a:latin typeface="+mn-lt"/>
          <a:ea typeface="+mn-ea"/>
          <a:cs typeface="+mn-cs"/>
        </a:defRPr>
      </a:lvl8pPr>
      <a:lvl9pPr marL="4096410" algn="l" defTabSz="1024103" rtl="0" eaLnBrk="1" latinLnBrk="0" hangingPunct="1">
        <a:defRPr sz="20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9318" y="1021899"/>
            <a:ext cx="10759300" cy="5104039"/>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7" name="Picture 7" descr="7"/>
          <p:cNvPicPr>
            <a:picLocks noChangeAspect="1" noChangeArrowheads="1"/>
          </p:cNvPicPr>
          <p:nvPr userDrawn="1"/>
        </p:nvPicPr>
        <p:blipFill>
          <a:blip r:embed="rId18" cstate="print"/>
          <a:srcRect/>
          <a:stretch>
            <a:fillRect/>
          </a:stretch>
        </p:blipFill>
        <p:spPr bwMode="auto">
          <a:xfrm>
            <a:off x="0" y="6221186"/>
            <a:ext cx="12196536"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1059" y="6466114"/>
            <a:ext cx="2981619" cy="307732"/>
          </a:xfrm>
          <a:prstGeom prst="rect">
            <a:avLst/>
          </a:prstGeom>
          <a:noFill/>
          <a:ln w="9525">
            <a:noFill/>
            <a:miter lim="800000"/>
            <a:headEnd/>
            <a:tailEnd/>
          </a:ln>
        </p:spPr>
        <p:txBody>
          <a:bodyPr wrap="none" lIns="91393" tIns="45698" rIns="91393" bIns="45698">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38921" name="Rectangle 9"/>
          <p:cNvSpPr>
            <a:spLocks noGrp="1" noChangeArrowheads="1"/>
          </p:cNvSpPr>
          <p:nvPr>
            <p:ph type="dt" sz="half" idx="2"/>
          </p:nvPr>
        </p:nvSpPr>
        <p:spPr bwMode="auto">
          <a:xfrm>
            <a:off x="7910236" y="6400804"/>
            <a:ext cx="1410014"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200">
                <a:latin typeface="FrutigerNext LT Medium" pitchFamily="34" charset="0"/>
                <a:ea typeface="MS PGothic" pitchFamily="34" charset="-128"/>
              </a:defRPr>
            </a:lvl1pPr>
          </a:lstStyle>
          <a:p>
            <a:pPr algn="l" defTabSz="914400" eaLnBrk="0">
              <a:defRPr/>
            </a:pPr>
            <a:endParaRPr lang="de-DE" altLang="zh-CN">
              <a:solidFill>
                <a:prstClr val="black"/>
              </a:solidFill>
            </a:endParaRPr>
          </a:p>
          <a:p>
            <a:pPr algn="l" defTabSz="914400" eaLnBrk="0">
              <a:defRPr/>
            </a:pPr>
            <a:r>
              <a:rPr lang="de-DE" altLang="zh-CN">
                <a:solidFill>
                  <a:prstClr val="black"/>
                </a:solidFill>
              </a:rPr>
              <a:t>Page </a:t>
            </a:r>
            <a:fld id="{D8ACD6C9-B7FE-4AF3-A0F7-597A708EE36A}" type="slidenum">
              <a:rPr lang="de-DE" altLang="zh-CN">
                <a:solidFill>
                  <a:prstClr val="black"/>
                </a:solidFill>
              </a:rPr>
              <a:pPr algn="l" defTabSz="914400" eaLnBrk="0">
                <a:defRPr/>
              </a:pPr>
              <a:t>‹#›</a:t>
            </a:fld>
            <a:endParaRPr lang="en-GB" altLang="zh-CN">
              <a:solidFill>
                <a:prstClr val="black"/>
              </a:solidFill>
            </a:endParaRPr>
          </a:p>
        </p:txBody>
      </p:sp>
      <p:pic>
        <p:nvPicPr>
          <p:cNvPr id="1030" name="Picture 10" descr="8"/>
          <p:cNvPicPr>
            <a:picLocks noChangeAspect="1" noChangeArrowheads="1"/>
          </p:cNvPicPr>
          <p:nvPr userDrawn="1"/>
        </p:nvPicPr>
        <p:blipFill>
          <a:blip r:embed="rId19" cstate="print"/>
          <a:srcRect/>
          <a:stretch>
            <a:fillRect/>
          </a:stretch>
        </p:blipFill>
        <p:spPr bwMode="auto">
          <a:xfrm>
            <a:off x="10017094" y="6400811"/>
            <a:ext cx="1747548" cy="310243"/>
          </a:xfrm>
          <a:prstGeom prst="rect">
            <a:avLst/>
          </a:prstGeom>
          <a:noFill/>
          <a:ln w="9525">
            <a:noFill/>
            <a:miter lim="800000"/>
            <a:headEnd/>
            <a:tailEnd/>
          </a:ln>
        </p:spPr>
      </p:pic>
      <p:sp>
        <p:nvSpPr>
          <p:cNvPr id="38923" name="Rectangle 11"/>
          <p:cNvSpPr>
            <a:spLocks noChangeArrowheads="1"/>
          </p:cNvSpPr>
          <p:nvPr userDrawn="1"/>
        </p:nvSpPr>
        <p:spPr bwMode="auto">
          <a:xfrm>
            <a:off x="4883391" y="6467476"/>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38925" name="Rectangle 13"/>
          <p:cNvSpPr>
            <a:spLocks noChangeArrowheads="1"/>
          </p:cNvSpPr>
          <p:nvPr userDrawn="1"/>
        </p:nvSpPr>
        <p:spPr bwMode="auto">
          <a:xfrm>
            <a:off x="0" y="0"/>
            <a:ext cx="12196536" cy="713014"/>
          </a:xfrm>
          <a:prstGeom prst="rect">
            <a:avLst/>
          </a:prstGeom>
          <a:gradFill rotWithShape="1">
            <a:gsLst>
              <a:gs pos="0">
                <a:srgbClr val="E0E0E0"/>
              </a:gs>
              <a:gs pos="50000">
                <a:srgbClr val="E0E0E0">
                  <a:gamma/>
                  <a:tint val="0"/>
                  <a:invGamma/>
                </a:srgbClr>
              </a:gs>
              <a:gs pos="100000">
                <a:srgbClr val="E0E0E0"/>
              </a:gs>
            </a:gsLst>
            <a:lin ang="2700000" scaled="1"/>
          </a:gradFill>
          <a:ln w="9525">
            <a:noFill/>
            <a:miter lim="800000"/>
            <a:headEnd/>
            <a:tailEnd/>
          </a:ln>
          <a:effectLst/>
        </p:spPr>
        <p:txBody>
          <a:bodyPr wrap="none" anchor="ctr"/>
          <a:lstStyle/>
          <a:p>
            <a:pPr algn="l" defTabSz="914400" eaLnBrk="0">
              <a:defRPr/>
            </a:pPr>
            <a:endParaRPr lang="zh-CN" altLang="en-US" sz="2500">
              <a:solidFill>
                <a:prstClr val="black"/>
              </a:solidFill>
              <a:latin typeface="FrutigerNext LT BlackCn" pitchFamily="34" charset="0"/>
              <a:ea typeface="宋体" charset="-122"/>
            </a:endParaRPr>
          </a:p>
        </p:txBody>
      </p:sp>
      <p:sp>
        <p:nvSpPr>
          <p:cNvPr id="1033" name="Rectangle 2"/>
          <p:cNvSpPr>
            <a:spLocks noGrp="1" noChangeArrowheads="1"/>
          </p:cNvSpPr>
          <p:nvPr>
            <p:ph type="title"/>
          </p:nvPr>
        </p:nvSpPr>
        <p:spPr bwMode="auto">
          <a:xfrm>
            <a:off x="829318" y="0"/>
            <a:ext cx="10759300" cy="713014"/>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Lst>
  <p:hf sldNum="0" hdr="0" ftr="0"/>
  <p:txStyles>
    <p:titleStyle>
      <a:lvl1pPr algn="l" rtl="0" eaLnBrk="0" fontAlgn="base" hangingPunct="0">
        <a:spcBef>
          <a:spcPct val="0"/>
        </a:spcBef>
        <a:spcAft>
          <a:spcPct val="0"/>
        </a:spcAft>
        <a:defRPr sz="3500" b="1">
          <a:solidFill>
            <a:srgbClr val="990000"/>
          </a:solidFill>
          <a:latin typeface="+mj-lt"/>
          <a:ea typeface="+mj-ea"/>
          <a:cs typeface="+mj-cs"/>
        </a:defRPr>
      </a:lvl1pPr>
      <a:lvl2pPr algn="l" rtl="0" eaLnBrk="0" fontAlgn="base" hangingPunct="0">
        <a:spcBef>
          <a:spcPct val="0"/>
        </a:spcBef>
        <a:spcAft>
          <a:spcPct val="0"/>
        </a:spcAft>
        <a:defRPr sz="3500" b="1">
          <a:solidFill>
            <a:srgbClr val="990000"/>
          </a:solidFill>
          <a:latin typeface="Arial" charset="0"/>
          <a:ea typeface="黑体" pitchFamily="2" charset="-122"/>
        </a:defRPr>
      </a:lvl2pPr>
      <a:lvl3pPr algn="l" rtl="0" eaLnBrk="0" fontAlgn="base" hangingPunct="0">
        <a:spcBef>
          <a:spcPct val="0"/>
        </a:spcBef>
        <a:spcAft>
          <a:spcPct val="0"/>
        </a:spcAft>
        <a:defRPr sz="3500" b="1">
          <a:solidFill>
            <a:srgbClr val="990000"/>
          </a:solidFill>
          <a:latin typeface="Arial" charset="0"/>
          <a:ea typeface="黑体" pitchFamily="2" charset="-122"/>
        </a:defRPr>
      </a:lvl3pPr>
      <a:lvl4pPr algn="l" rtl="0" eaLnBrk="0" fontAlgn="base" hangingPunct="0">
        <a:spcBef>
          <a:spcPct val="0"/>
        </a:spcBef>
        <a:spcAft>
          <a:spcPct val="0"/>
        </a:spcAft>
        <a:defRPr sz="3500" b="1">
          <a:solidFill>
            <a:srgbClr val="990000"/>
          </a:solidFill>
          <a:latin typeface="Arial" charset="0"/>
          <a:ea typeface="黑体" pitchFamily="2" charset="-122"/>
        </a:defRPr>
      </a:lvl4pPr>
      <a:lvl5pPr algn="l" rtl="0" eaLnBrk="0" fontAlgn="base" hangingPunct="0">
        <a:spcBef>
          <a:spcPct val="0"/>
        </a:spcBef>
        <a:spcAft>
          <a:spcPct val="0"/>
        </a:spcAft>
        <a:defRPr sz="3500" b="1">
          <a:solidFill>
            <a:srgbClr val="990000"/>
          </a:solidFill>
          <a:latin typeface="Arial" charset="0"/>
          <a:ea typeface="黑体" pitchFamily="2" charset="-122"/>
        </a:defRPr>
      </a:lvl5pPr>
      <a:lvl6pPr marL="457200" algn="l" rtl="0" fontAlgn="base">
        <a:spcBef>
          <a:spcPct val="0"/>
        </a:spcBef>
        <a:spcAft>
          <a:spcPct val="0"/>
        </a:spcAft>
        <a:defRPr sz="3500" b="1">
          <a:solidFill>
            <a:srgbClr val="990000"/>
          </a:solidFill>
          <a:latin typeface="Arial" charset="0"/>
          <a:ea typeface="黑体" pitchFamily="2" charset="-122"/>
        </a:defRPr>
      </a:lvl6pPr>
      <a:lvl7pPr marL="914400" algn="l" rtl="0" fontAlgn="base">
        <a:spcBef>
          <a:spcPct val="0"/>
        </a:spcBef>
        <a:spcAft>
          <a:spcPct val="0"/>
        </a:spcAft>
        <a:defRPr sz="3500" b="1">
          <a:solidFill>
            <a:srgbClr val="990000"/>
          </a:solidFill>
          <a:latin typeface="Arial" charset="0"/>
          <a:ea typeface="黑体" pitchFamily="2" charset="-122"/>
        </a:defRPr>
      </a:lvl7pPr>
      <a:lvl8pPr marL="1371600" algn="l" rtl="0" fontAlgn="base">
        <a:spcBef>
          <a:spcPct val="0"/>
        </a:spcBef>
        <a:spcAft>
          <a:spcPct val="0"/>
        </a:spcAft>
        <a:defRPr sz="3500" b="1">
          <a:solidFill>
            <a:srgbClr val="990000"/>
          </a:solidFill>
          <a:latin typeface="Arial" charset="0"/>
          <a:ea typeface="黑体" pitchFamily="2" charset="-122"/>
        </a:defRPr>
      </a:lvl8pPr>
      <a:lvl9pPr marL="1828800" algn="l" rtl="0" fontAlgn="base">
        <a:spcBef>
          <a:spcPct val="0"/>
        </a:spcBef>
        <a:spcAft>
          <a:spcPct val="0"/>
        </a:spcAft>
        <a:defRPr sz="3500" b="1">
          <a:solidFill>
            <a:srgbClr val="990000"/>
          </a:solidFill>
          <a:latin typeface="Arial" charset="0"/>
          <a:ea typeface="黑体" pitchFamily="2" charset="-122"/>
        </a:defRPr>
      </a:lvl9pPr>
    </p:titleStyle>
    <p:bodyStyle>
      <a:lvl1pPr marL="342900" indent="-342900" algn="l" rtl="0" eaLnBrk="0" fontAlgn="base" hangingPunct="0">
        <a:lnSpc>
          <a:spcPct val="140000"/>
        </a:lnSpc>
        <a:spcBef>
          <a:spcPct val="0"/>
        </a:spcBef>
        <a:spcAft>
          <a:spcPct val="0"/>
        </a:spcAft>
        <a:defRPr sz="2200" b="1">
          <a:solidFill>
            <a:schemeClr val="tx1"/>
          </a:solidFill>
          <a:latin typeface="+mn-lt"/>
          <a:ea typeface="+mn-ea"/>
          <a:cs typeface="+mn-cs"/>
        </a:defRPr>
      </a:lvl1pPr>
      <a:lvl2pPr marL="742950" indent="-285750" algn="l" rtl="0" eaLnBrk="0" fontAlgn="base" hangingPunct="0">
        <a:lnSpc>
          <a:spcPct val="140000"/>
        </a:lnSpc>
        <a:spcBef>
          <a:spcPct val="0"/>
        </a:spcBef>
        <a:spcAft>
          <a:spcPct val="0"/>
        </a:spcAft>
        <a:defRPr sz="2200">
          <a:solidFill>
            <a:schemeClr val="tx1"/>
          </a:solidFill>
          <a:latin typeface="+mn-lt"/>
          <a:ea typeface="华文细黑" pitchFamily="2" charset="-122"/>
        </a:defRPr>
      </a:lvl2pPr>
      <a:lvl3pPr marL="1143000" indent="-228600" algn="l" rtl="0" eaLnBrk="0" fontAlgn="base" hangingPunct="0">
        <a:lnSpc>
          <a:spcPct val="140000"/>
        </a:lnSpc>
        <a:spcBef>
          <a:spcPct val="0"/>
        </a:spcBef>
        <a:spcAft>
          <a:spcPct val="0"/>
        </a:spcAft>
        <a:defRPr sz="2200">
          <a:solidFill>
            <a:schemeClr val="tx1"/>
          </a:solidFill>
          <a:latin typeface="+mn-lt"/>
          <a:ea typeface="华文细黑" pitchFamily="2" charset="-122"/>
        </a:defRPr>
      </a:lvl3pPr>
      <a:lvl4pPr marL="1600200" indent="-230188" algn="l" rtl="0" eaLnBrk="0" fontAlgn="base" hangingPunct="0">
        <a:lnSpc>
          <a:spcPct val="140000"/>
        </a:lnSpc>
        <a:spcBef>
          <a:spcPct val="0"/>
        </a:spcBef>
        <a:spcAft>
          <a:spcPct val="0"/>
        </a:spcAft>
        <a:defRPr sz="2200">
          <a:solidFill>
            <a:schemeClr val="tx1"/>
          </a:solidFill>
          <a:latin typeface="+mn-lt"/>
          <a:ea typeface="华文细黑" pitchFamily="2" charset="-122"/>
        </a:defRPr>
      </a:lvl4pPr>
      <a:lvl5pPr marL="2055813" indent="-227013" algn="l" rtl="0" eaLnBrk="0" fontAlgn="base" hangingPunct="0">
        <a:lnSpc>
          <a:spcPct val="140000"/>
        </a:lnSpc>
        <a:spcBef>
          <a:spcPct val="0"/>
        </a:spcBef>
        <a:spcAft>
          <a:spcPct val="0"/>
        </a:spcAft>
        <a:defRPr sz="2200">
          <a:solidFill>
            <a:schemeClr val="tx1"/>
          </a:solidFill>
          <a:latin typeface="+mn-lt"/>
          <a:ea typeface="华文细黑" pitchFamily="2" charset="-122"/>
        </a:defRPr>
      </a:lvl5pPr>
      <a:lvl6pPr marL="2513013" indent="-227013" algn="l" rtl="0" fontAlgn="base">
        <a:lnSpc>
          <a:spcPct val="140000"/>
        </a:lnSpc>
        <a:spcBef>
          <a:spcPct val="0"/>
        </a:spcBef>
        <a:spcAft>
          <a:spcPct val="0"/>
        </a:spcAft>
        <a:defRPr sz="2200">
          <a:solidFill>
            <a:schemeClr val="tx1"/>
          </a:solidFill>
          <a:latin typeface="+mn-lt"/>
          <a:ea typeface="华文细黑" pitchFamily="2" charset="-122"/>
        </a:defRPr>
      </a:lvl6pPr>
      <a:lvl7pPr marL="2970213" indent="-227013" algn="l" rtl="0" fontAlgn="base">
        <a:lnSpc>
          <a:spcPct val="140000"/>
        </a:lnSpc>
        <a:spcBef>
          <a:spcPct val="0"/>
        </a:spcBef>
        <a:spcAft>
          <a:spcPct val="0"/>
        </a:spcAft>
        <a:defRPr sz="2200">
          <a:solidFill>
            <a:schemeClr val="tx1"/>
          </a:solidFill>
          <a:latin typeface="+mn-lt"/>
          <a:ea typeface="华文细黑" pitchFamily="2" charset="-122"/>
        </a:defRPr>
      </a:lvl7pPr>
      <a:lvl8pPr marL="3427413" indent="-227013" algn="l" rtl="0" fontAlgn="base">
        <a:lnSpc>
          <a:spcPct val="140000"/>
        </a:lnSpc>
        <a:spcBef>
          <a:spcPct val="0"/>
        </a:spcBef>
        <a:spcAft>
          <a:spcPct val="0"/>
        </a:spcAft>
        <a:defRPr sz="2200">
          <a:solidFill>
            <a:schemeClr val="tx1"/>
          </a:solidFill>
          <a:latin typeface="+mn-lt"/>
          <a:ea typeface="华文细黑" pitchFamily="2" charset="-122"/>
        </a:defRPr>
      </a:lvl8pPr>
      <a:lvl9pPr marL="3884613" indent="-227013" algn="l" rtl="0" fontAlgn="base">
        <a:lnSpc>
          <a:spcPct val="140000"/>
        </a:lnSpc>
        <a:spcBef>
          <a:spcPct val="0"/>
        </a:spcBef>
        <a:spcAft>
          <a:spcPct val="0"/>
        </a:spcAft>
        <a:defRPr sz="2200">
          <a:solidFill>
            <a:schemeClr val="tx1"/>
          </a:solidFill>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9318" y="1021899"/>
            <a:ext cx="10759300" cy="5104039"/>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7" name="Picture 7" descr="7"/>
          <p:cNvPicPr>
            <a:picLocks noChangeAspect="1" noChangeArrowheads="1"/>
          </p:cNvPicPr>
          <p:nvPr userDrawn="1"/>
        </p:nvPicPr>
        <p:blipFill>
          <a:blip r:embed="rId16" cstate="print"/>
          <a:srcRect/>
          <a:stretch>
            <a:fillRect/>
          </a:stretch>
        </p:blipFill>
        <p:spPr bwMode="auto">
          <a:xfrm>
            <a:off x="0" y="6221186"/>
            <a:ext cx="12196536"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1059" y="6466114"/>
            <a:ext cx="2981619" cy="307732"/>
          </a:xfrm>
          <a:prstGeom prst="rect">
            <a:avLst/>
          </a:prstGeom>
          <a:noFill/>
          <a:ln w="9525">
            <a:noFill/>
            <a:miter lim="800000"/>
            <a:headEnd/>
            <a:tailEnd/>
          </a:ln>
        </p:spPr>
        <p:txBody>
          <a:bodyPr wrap="none" lIns="91393" tIns="45698" rIns="91393" bIns="45698">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38921" name="Rectangle 9"/>
          <p:cNvSpPr>
            <a:spLocks noGrp="1" noChangeArrowheads="1"/>
          </p:cNvSpPr>
          <p:nvPr>
            <p:ph type="dt" sz="half" idx="2"/>
          </p:nvPr>
        </p:nvSpPr>
        <p:spPr bwMode="auto">
          <a:xfrm>
            <a:off x="7910236" y="6400804"/>
            <a:ext cx="1410014"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200">
                <a:latin typeface="FrutigerNext LT Medium" pitchFamily="34" charset="0"/>
                <a:ea typeface="MS PGothic" pitchFamily="34" charset="-128"/>
              </a:defRPr>
            </a:lvl1pPr>
          </a:lstStyle>
          <a:p>
            <a:pPr algn="l" defTabSz="914400" eaLnBrk="0">
              <a:defRPr/>
            </a:pPr>
            <a:endParaRPr lang="de-DE" altLang="zh-CN">
              <a:solidFill>
                <a:prstClr val="black"/>
              </a:solidFill>
            </a:endParaRPr>
          </a:p>
          <a:p>
            <a:pPr algn="l" defTabSz="914400" eaLnBrk="0">
              <a:defRPr/>
            </a:pPr>
            <a:r>
              <a:rPr lang="de-DE" altLang="zh-CN">
                <a:solidFill>
                  <a:prstClr val="black"/>
                </a:solidFill>
              </a:rPr>
              <a:t>Page </a:t>
            </a:r>
            <a:fld id="{D8ACD6C9-B7FE-4AF3-A0F7-597A708EE36A}" type="slidenum">
              <a:rPr lang="de-DE" altLang="zh-CN">
                <a:solidFill>
                  <a:prstClr val="black"/>
                </a:solidFill>
              </a:rPr>
              <a:pPr algn="l" defTabSz="914400" eaLnBrk="0">
                <a:defRPr/>
              </a:pPr>
              <a:t>‹#›</a:t>
            </a:fld>
            <a:endParaRPr lang="en-GB" altLang="zh-CN">
              <a:solidFill>
                <a:prstClr val="black"/>
              </a:solidFill>
            </a:endParaRPr>
          </a:p>
        </p:txBody>
      </p:sp>
      <p:pic>
        <p:nvPicPr>
          <p:cNvPr id="1030" name="Picture 10" descr="8"/>
          <p:cNvPicPr>
            <a:picLocks noChangeAspect="1" noChangeArrowheads="1"/>
          </p:cNvPicPr>
          <p:nvPr userDrawn="1"/>
        </p:nvPicPr>
        <p:blipFill>
          <a:blip r:embed="rId17" cstate="print"/>
          <a:srcRect/>
          <a:stretch>
            <a:fillRect/>
          </a:stretch>
        </p:blipFill>
        <p:spPr bwMode="auto">
          <a:xfrm>
            <a:off x="10017094" y="6400811"/>
            <a:ext cx="1747548" cy="310243"/>
          </a:xfrm>
          <a:prstGeom prst="rect">
            <a:avLst/>
          </a:prstGeom>
          <a:noFill/>
          <a:ln w="9525">
            <a:noFill/>
            <a:miter lim="800000"/>
            <a:headEnd/>
            <a:tailEnd/>
          </a:ln>
        </p:spPr>
      </p:pic>
      <p:sp>
        <p:nvSpPr>
          <p:cNvPr id="38923" name="Rectangle 11"/>
          <p:cNvSpPr>
            <a:spLocks noChangeArrowheads="1"/>
          </p:cNvSpPr>
          <p:nvPr userDrawn="1"/>
        </p:nvSpPr>
        <p:spPr bwMode="auto">
          <a:xfrm>
            <a:off x="4883396" y="6467476"/>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38925" name="Rectangle 13"/>
          <p:cNvSpPr>
            <a:spLocks noChangeArrowheads="1"/>
          </p:cNvSpPr>
          <p:nvPr userDrawn="1"/>
        </p:nvSpPr>
        <p:spPr bwMode="auto">
          <a:xfrm>
            <a:off x="0" y="0"/>
            <a:ext cx="12196536" cy="713014"/>
          </a:xfrm>
          <a:prstGeom prst="rect">
            <a:avLst/>
          </a:prstGeom>
          <a:gradFill rotWithShape="1">
            <a:gsLst>
              <a:gs pos="0">
                <a:srgbClr val="E0E0E0"/>
              </a:gs>
              <a:gs pos="50000">
                <a:srgbClr val="E0E0E0">
                  <a:gamma/>
                  <a:tint val="0"/>
                  <a:invGamma/>
                </a:srgbClr>
              </a:gs>
              <a:gs pos="100000">
                <a:srgbClr val="E0E0E0"/>
              </a:gs>
            </a:gsLst>
            <a:lin ang="2700000" scaled="1"/>
          </a:gradFill>
          <a:ln w="9525">
            <a:noFill/>
            <a:miter lim="800000"/>
            <a:headEnd/>
            <a:tailEnd/>
          </a:ln>
          <a:effectLst/>
        </p:spPr>
        <p:txBody>
          <a:bodyPr wrap="none" anchor="ctr"/>
          <a:lstStyle/>
          <a:p>
            <a:pPr algn="l" defTabSz="914400" eaLnBrk="0">
              <a:defRPr/>
            </a:pPr>
            <a:endParaRPr lang="zh-CN" altLang="en-US" sz="2500">
              <a:solidFill>
                <a:prstClr val="black"/>
              </a:solidFill>
              <a:latin typeface="FrutigerNext LT BlackCn" pitchFamily="34" charset="0"/>
              <a:ea typeface="宋体" charset="-122"/>
            </a:endParaRPr>
          </a:p>
        </p:txBody>
      </p:sp>
      <p:sp>
        <p:nvSpPr>
          <p:cNvPr id="1033" name="Rectangle 2"/>
          <p:cNvSpPr>
            <a:spLocks noGrp="1" noChangeArrowheads="1"/>
          </p:cNvSpPr>
          <p:nvPr>
            <p:ph type="title"/>
          </p:nvPr>
        </p:nvSpPr>
        <p:spPr bwMode="auto">
          <a:xfrm>
            <a:off x="829318" y="0"/>
            <a:ext cx="10759300" cy="713014"/>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Lst>
  <p:hf sldNum="0" hdr="0" ftr="0"/>
  <p:txStyles>
    <p:titleStyle>
      <a:lvl1pPr algn="l" rtl="0" eaLnBrk="0" fontAlgn="base" hangingPunct="0">
        <a:spcBef>
          <a:spcPct val="0"/>
        </a:spcBef>
        <a:spcAft>
          <a:spcPct val="0"/>
        </a:spcAft>
        <a:defRPr sz="3500" b="1">
          <a:solidFill>
            <a:srgbClr val="990000"/>
          </a:solidFill>
          <a:latin typeface="+mj-lt"/>
          <a:ea typeface="+mj-ea"/>
          <a:cs typeface="+mj-cs"/>
        </a:defRPr>
      </a:lvl1pPr>
      <a:lvl2pPr algn="l" rtl="0" eaLnBrk="0" fontAlgn="base" hangingPunct="0">
        <a:spcBef>
          <a:spcPct val="0"/>
        </a:spcBef>
        <a:spcAft>
          <a:spcPct val="0"/>
        </a:spcAft>
        <a:defRPr sz="3500" b="1">
          <a:solidFill>
            <a:srgbClr val="990000"/>
          </a:solidFill>
          <a:latin typeface="Arial" charset="0"/>
          <a:ea typeface="黑体" pitchFamily="2" charset="-122"/>
        </a:defRPr>
      </a:lvl2pPr>
      <a:lvl3pPr algn="l" rtl="0" eaLnBrk="0" fontAlgn="base" hangingPunct="0">
        <a:spcBef>
          <a:spcPct val="0"/>
        </a:spcBef>
        <a:spcAft>
          <a:spcPct val="0"/>
        </a:spcAft>
        <a:defRPr sz="3500" b="1">
          <a:solidFill>
            <a:srgbClr val="990000"/>
          </a:solidFill>
          <a:latin typeface="Arial" charset="0"/>
          <a:ea typeface="黑体" pitchFamily="2" charset="-122"/>
        </a:defRPr>
      </a:lvl3pPr>
      <a:lvl4pPr algn="l" rtl="0" eaLnBrk="0" fontAlgn="base" hangingPunct="0">
        <a:spcBef>
          <a:spcPct val="0"/>
        </a:spcBef>
        <a:spcAft>
          <a:spcPct val="0"/>
        </a:spcAft>
        <a:defRPr sz="3500" b="1">
          <a:solidFill>
            <a:srgbClr val="990000"/>
          </a:solidFill>
          <a:latin typeface="Arial" charset="0"/>
          <a:ea typeface="黑体" pitchFamily="2" charset="-122"/>
        </a:defRPr>
      </a:lvl4pPr>
      <a:lvl5pPr algn="l" rtl="0" eaLnBrk="0" fontAlgn="base" hangingPunct="0">
        <a:spcBef>
          <a:spcPct val="0"/>
        </a:spcBef>
        <a:spcAft>
          <a:spcPct val="0"/>
        </a:spcAft>
        <a:defRPr sz="3500" b="1">
          <a:solidFill>
            <a:srgbClr val="990000"/>
          </a:solidFill>
          <a:latin typeface="Arial" charset="0"/>
          <a:ea typeface="黑体" pitchFamily="2" charset="-122"/>
        </a:defRPr>
      </a:lvl5pPr>
      <a:lvl6pPr marL="457200" algn="l" rtl="0" fontAlgn="base">
        <a:spcBef>
          <a:spcPct val="0"/>
        </a:spcBef>
        <a:spcAft>
          <a:spcPct val="0"/>
        </a:spcAft>
        <a:defRPr sz="3500" b="1">
          <a:solidFill>
            <a:srgbClr val="990000"/>
          </a:solidFill>
          <a:latin typeface="Arial" charset="0"/>
          <a:ea typeface="黑体" pitchFamily="2" charset="-122"/>
        </a:defRPr>
      </a:lvl6pPr>
      <a:lvl7pPr marL="914400" algn="l" rtl="0" fontAlgn="base">
        <a:spcBef>
          <a:spcPct val="0"/>
        </a:spcBef>
        <a:spcAft>
          <a:spcPct val="0"/>
        </a:spcAft>
        <a:defRPr sz="3500" b="1">
          <a:solidFill>
            <a:srgbClr val="990000"/>
          </a:solidFill>
          <a:latin typeface="Arial" charset="0"/>
          <a:ea typeface="黑体" pitchFamily="2" charset="-122"/>
        </a:defRPr>
      </a:lvl7pPr>
      <a:lvl8pPr marL="1371600" algn="l" rtl="0" fontAlgn="base">
        <a:spcBef>
          <a:spcPct val="0"/>
        </a:spcBef>
        <a:spcAft>
          <a:spcPct val="0"/>
        </a:spcAft>
        <a:defRPr sz="3500" b="1">
          <a:solidFill>
            <a:srgbClr val="990000"/>
          </a:solidFill>
          <a:latin typeface="Arial" charset="0"/>
          <a:ea typeface="黑体" pitchFamily="2" charset="-122"/>
        </a:defRPr>
      </a:lvl8pPr>
      <a:lvl9pPr marL="1828800" algn="l" rtl="0" fontAlgn="base">
        <a:spcBef>
          <a:spcPct val="0"/>
        </a:spcBef>
        <a:spcAft>
          <a:spcPct val="0"/>
        </a:spcAft>
        <a:defRPr sz="3500" b="1">
          <a:solidFill>
            <a:srgbClr val="990000"/>
          </a:solidFill>
          <a:latin typeface="Arial" charset="0"/>
          <a:ea typeface="黑体" pitchFamily="2" charset="-122"/>
        </a:defRPr>
      </a:lvl9pPr>
    </p:titleStyle>
    <p:bodyStyle>
      <a:lvl1pPr marL="342900" indent="-342900" algn="l" rtl="0" eaLnBrk="0" fontAlgn="base" hangingPunct="0">
        <a:lnSpc>
          <a:spcPct val="140000"/>
        </a:lnSpc>
        <a:spcBef>
          <a:spcPct val="0"/>
        </a:spcBef>
        <a:spcAft>
          <a:spcPct val="0"/>
        </a:spcAft>
        <a:defRPr sz="2200" b="1">
          <a:solidFill>
            <a:schemeClr val="tx1"/>
          </a:solidFill>
          <a:latin typeface="+mn-lt"/>
          <a:ea typeface="+mn-ea"/>
          <a:cs typeface="+mn-cs"/>
        </a:defRPr>
      </a:lvl1pPr>
      <a:lvl2pPr marL="742950" indent="-285750" algn="l" rtl="0" eaLnBrk="0" fontAlgn="base" hangingPunct="0">
        <a:lnSpc>
          <a:spcPct val="140000"/>
        </a:lnSpc>
        <a:spcBef>
          <a:spcPct val="0"/>
        </a:spcBef>
        <a:spcAft>
          <a:spcPct val="0"/>
        </a:spcAft>
        <a:defRPr sz="2200">
          <a:solidFill>
            <a:schemeClr val="tx1"/>
          </a:solidFill>
          <a:latin typeface="+mn-lt"/>
          <a:ea typeface="华文细黑" pitchFamily="2" charset="-122"/>
        </a:defRPr>
      </a:lvl2pPr>
      <a:lvl3pPr marL="1143000" indent="-228600" algn="l" rtl="0" eaLnBrk="0" fontAlgn="base" hangingPunct="0">
        <a:lnSpc>
          <a:spcPct val="140000"/>
        </a:lnSpc>
        <a:spcBef>
          <a:spcPct val="0"/>
        </a:spcBef>
        <a:spcAft>
          <a:spcPct val="0"/>
        </a:spcAft>
        <a:defRPr sz="2200">
          <a:solidFill>
            <a:schemeClr val="tx1"/>
          </a:solidFill>
          <a:latin typeface="+mn-lt"/>
          <a:ea typeface="华文细黑" pitchFamily="2" charset="-122"/>
        </a:defRPr>
      </a:lvl3pPr>
      <a:lvl4pPr marL="1600200" indent="-230188" algn="l" rtl="0" eaLnBrk="0" fontAlgn="base" hangingPunct="0">
        <a:lnSpc>
          <a:spcPct val="140000"/>
        </a:lnSpc>
        <a:spcBef>
          <a:spcPct val="0"/>
        </a:spcBef>
        <a:spcAft>
          <a:spcPct val="0"/>
        </a:spcAft>
        <a:defRPr sz="2200">
          <a:solidFill>
            <a:schemeClr val="tx1"/>
          </a:solidFill>
          <a:latin typeface="+mn-lt"/>
          <a:ea typeface="华文细黑" pitchFamily="2" charset="-122"/>
        </a:defRPr>
      </a:lvl4pPr>
      <a:lvl5pPr marL="2055813" indent="-227013" algn="l" rtl="0" eaLnBrk="0" fontAlgn="base" hangingPunct="0">
        <a:lnSpc>
          <a:spcPct val="140000"/>
        </a:lnSpc>
        <a:spcBef>
          <a:spcPct val="0"/>
        </a:spcBef>
        <a:spcAft>
          <a:spcPct val="0"/>
        </a:spcAft>
        <a:defRPr sz="2200">
          <a:solidFill>
            <a:schemeClr val="tx1"/>
          </a:solidFill>
          <a:latin typeface="+mn-lt"/>
          <a:ea typeface="华文细黑" pitchFamily="2" charset="-122"/>
        </a:defRPr>
      </a:lvl5pPr>
      <a:lvl6pPr marL="2513013" indent="-227013" algn="l" rtl="0" fontAlgn="base">
        <a:lnSpc>
          <a:spcPct val="140000"/>
        </a:lnSpc>
        <a:spcBef>
          <a:spcPct val="0"/>
        </a:spcBef>
        <a:spcAft>
          <a:spcPct val="0"/>
        </a:spcAft>
        <a:defRPr sz="2200">
          <a:solidFill>
            <a:schemeClr val="tx1"/>
          </a:solidFill>
          <a:latin typeface="+mn-lt"/>
          <a:ea typeface="华文细黑" pitchFamily="2" charset="-122"/>
        </a:defRPr>
      </a:lvl6pPr>
      <a:lvl7pPr marL="2970213" indent="-227013" algn="l" rtl="0" fontAlgn="base">
        <a:lnSpc>
          <a:spcPct val="140000"/>
        </a:lnSpc>
        <a:spcBef>
          <a:spcPct val="0"/>
        </a:spcBef>
        <a:spcAft>
          <a:spcPct val="0"/>
        </a:spcAft>
        <a:defRPr sz="2200">
          <a:solidFill>
            <a:schemeClr val="tx1"/>
          </a:solidFill>
          <a:latin typeface="+mn-lt"/>
          <a:ea typeface="华文细黑" pitchFamily="2" charset="-122"/>
        </a:defRPr>
      </a:lvl7pPr>
      <a:lvl8pPr marL="3427413" indent="-227013" algn="l" rtl="0" fontAlgn="base">
        <a:lnSpc>
          <a:spcPct val="140000"/>
        </a:lnSpc>
        <a:spcBef>
          <a:spcPct val="0"/>
        </a:spcBef>
        <a:spcAft>
          <a:spcPct val="0"/>
        </a:spcAft>
        <a:defRPr sz="2200">
          <a:solidFill>
            <a:schemeClr val="tx1"/>
          </a:solidFill>
          <a:latin typeface="+mn-lt"/>
          <a:ea typeface="华文细黑" pitchFamily="2" charset="-122"/>
        </a:defRPr>
      </a:lvl8pPr>
      <a:lvl9pPr marL="3884613" indent="-227013" algn="l" rtl="0" fontAlgn="base">
        <a:lnSpc>
          <a:spcPct val="140000"/>
        </a:lnSpc>
        <a:spcBef>
          <a:spcPct val="0"/>
        </a:spcBef>
        <a:spcAft>
          <a:spcPct val="0"/>
        </a:spcAft>
        <a:defRPr sz="2200">
          <a:solidFill>
            <a:schemeClr val="tx1"/>
          </a:solidFill>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70543" name="Text Box 79"/>
          <p:cNvSpPr txBox="1">
            <a:spLocks noChangeArrowheads="1"/>
          </p:cNvSpPr>
          <p:nvPr/>
        </p:nvSpPr>
        <p:spPr bwMode="auto">
          <a:xfrm>
            <a:off x="870174" y="6467712"/>
            <a:ext cx="2210222" cy="263791"/>
          </a:xfrm>
          <a:prstGeom prst="rect">
            <a:avLst/>
          </a:prstGeom>
          <a:noFill/>
          <a:ln w="9525">
            <a:noFill/>
            <a:miter lim="800000"/>
            <a:headEnd/>
            <a:tailEnd/>
          </a:ln>
        </p:spPr>
        <p:txBody>
          <a:bodyPr wrap="none" lIns="78360" tIns="39180" rIns="78360" bIns="39180">
            <a:spAutoFit/>
          </a:bodyPr>
          <a:lstStyle/>
          <a:p>
            <a:pPr algn="l" defTabSz="784225" eaLnBrk="0">
              <a:defRPr/>
            </a:pPr>
            <a:r>
              <a:rPr lang="en-US" altLang="zh-CN" sz="1200">
                <a:latin typeface="FrutigerNext LT Bold" pitchFamily="1" charset="0"/>
              </a:rPr>
              <a:t>HISILICON SEMICONDUCTOR</a:t>
            </a:r>
          </a:p>
        </p:txBody>
      </p:sp>
      <p:sp>
        <p:nvSpPr>
          <p:cNvPr id="1470544" name="Rectangle 80"/>
          <p:cNvSpPr>
            <a:spLocks noGrp="1" noChangeArrowheads="1"/>
          </p:cNvSpPr>
          <p:nvPr>
            <p:ph type="dt" sz="half" idx="2"/>
          </p:nvPr>
        </p:nvSpPr>
        <p:spPr bwMode="auto">
          <a:xfrm>
            <a:off x="7912619" y="6402389"/>
            <a:ext cx="1410067"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eaLnBrk="0" hangingPunct="0">
              <a:lnSpc>
                <a:spcPct val="85000"/>
              </a:lnSpc>
              <a:buClrTx/>
              <a:buFontTx/>
              <a:buNone/>
              <a:defRPr sz="1000">
                <a:latin typeface="FrutigerNext LT Medium" pitchFamily="34" charset="0"/>
                <a:ea typeface="MS PGothic" pitchFamily="34" charset="-128"/>
              </a:defRPr>
            </a:lvl1pPr>
          </a:lstStyle>
          <a:p>
            <a:pPr defTabSz="914400">
              <a:defRPr/>
            </a:pPr>
            <a:endParaRPr lang="de-DE"/>
          </a:p>
          <a:p>
            <a:pPr defTabSz="914400">
              <a:defRPr/>
            </a:pPr>
            <a:r>
              <a:rPr lang="de-DE"/>
              <a:t>Page </a:t>
            </a:r>
            <a:fld id="{B0DD7B0A-96C9-42B6-9BB1-2EB25770EBC4}" type="slidenum">
              <a:rPr lang="de-DE"/>
              <a:pPr defTabSz="914400">
                <a:defRPr/>
              </a:pPr>
              <a:t>‹#›</a:t>
            </a:fld>
            <a:endParaRPr lang="en-GB"/>
          </a:p>
        </p:txBody>
      </p:sp>
      <p:grpSp>
        <p:nvGrpSpPr>
          <p:cNvPr id="2" name="Group 81"/>
          <p:cNvGrpSpPr>
            <a:grpSpLocks/>
          </p:cNvGrpSpPr>
          <p:nvPr/>
        </p:nvGrpSpPr>
        <p:grpSpPr bwMode="auto">
          <a:xfrm>
            <a:off x="44" y="6216655"/>
            <a:ext cx="12198350" cy="635000"/>
            <a:chOff x="0" y="3920"/>
            <a:chExt cx="7682" cy="400"/>
          </a:xfrm>
        </p:grpSpPr>
        <p:pic>
          <p:nvPicPr>
            <p:cNvPr id="2107" name="Picture 82" descr="图片1"/>
            <p:cNvPicPr>
              <a:picLocks noChangeAspect="1" noChangeArrowheads="1"/>
            </p:cNvPicPr>
            <p:nvPr userDrawn="1"/>
          </p:nvPicPr>
          <p:blipFill>
            <a:blip r:embed="rId4" cstate="print"/>
            <a:srcRect/>
            <a:stretch>
              <a:fillRect/>
            </a:stretch>
          </p:blipFill>
          <p:spPr bwMode="auto">
            <a:xfrm>
              <a:off x="0" y="3920"/>
              <a:ext cx="5760" cy="400"/>
            </a:xfrm>
            <a:prstGeom prst="rect">
              <a:avLst/>
            </a:prstGeom>
            <a:noFill/>
            <a:ln w="9525">
              <a:noFill/>
              <a:miter lim="800000"/>
              <a:headEnd/>
              <a:tailEnd/>
            </a:ln>
          </p:spPr>
        </p:pic>
        <p:pic>
          <p:nvPicPr>
            <p:cNvPr id="2108" name="Picture 83" descr="图片1"/>
            <p:cNvPicPr>
              <a:picLocks noChangeAspect="1" noChangeArrowheads="1"/>
            </p:cNvPicPr>
            <p:nvPr userDrawn="1"/>
          </p:nvPicPr>
          <p:blipFill>
            <a:blip r:embed="rId4" cstate="print"/>
            <a:srcRect/>
            <a:stretch>
              <a:fillRect/>
            </a:stretch>
          </p:blipFill>
          <p:spPr bwMode="auto">
            <a:xfrm>
              <a:off x="1539" y="3920"/>
              <a:ext cx="5760" cy="400"/>
            </a:xfrm>
            <a:prstGeom prst="rect">
              <a:avLst/>
            </a:prstGeom>
            <a:noFill/>
            <a:ln w="9525">
              <a:noFill/>
              <a:miter lim="800000"/>
              <a:headEnd/>
              <a:tailEnd/>
            </a:ln>
          </p:spPr>
        </p:pic>
        <p:pic>
          <p:nvPicPr>
            <p:cNvPr id="2109" name="Picture 84" descr="图片1"/>
            <p:cNvPicPr>
              <a:picLocks noChangeAspect="1" noChangeArrowheads="1"/>
            </p:cNvPicPr>
            <p:nvPr userDrawn="1"/>
          </p:nvPicPr>
          <p:blipFill>
            <a:blip r:embed="rId4"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70178" y="6458189"/>
            <a:ext cx="2784932" cy="263791"/>
          </a:xfrm>
          <a:prstGeom prst="rect">
            <a:avLst/>
          </a:prstGeom>
          <a:noFill/>
          <a:ln w="9525">
            <a:noFill/>
            <a:miter lim="800000"/>
            <a:headEnd/>
            <a:tailEnd/>
          </a:ln>
        </p:spPr>
        <p:txBody>
          <a:bodyPr wrap="none" lIns="78360" tIns="39180" rIns="78360" bIns="39180">
            <a:spAutoFit/>
          </a:bodyPr>
          <a:lstStyle/>
          <a:p>
            <a:pPr algn="l" defTabSz="784225" eaLnBrk="0">
              <a:defRPr/>
            </a:pPr>
            <a:r>
              <a:rPr lang="en-US" altLang="zh-CN" sz="1200" b="1">
                <a:latin typeface="Arial" charset="0"/>
              </a:rPr>
              <a:t>HUAWEI TECHNOLOGIES CO., LTD.</a:t>
            </a:r>
          </a:p>
        </p:txBody>
      </p:sp>
      <p:sp>
        <p:nvSpPr>
          <p:cNvPr id="1470550" name="Rectangle 86"/>
          <p:cNvSpPr>
            <a:spLocks noChangeArrowheads="1"/>
          </p:cNvSpPr>
          <p:nvPr/>
        </p:nvSpPr>
        <p:spPr bwMode="auto">
          <a:xfrm>
            <a:off x="7912619" y="6396066"/>
            <a:ext cx="1410067" cy="1101725"/>
          </a:xfrm>
          <a:prstGeom prst="rect">
            <a:avLst/>
          </a:prstGeom>
          <a:noFill/>
          <a:ln w="9525">
            <a:noFill/>
            <a:miter lim="800000"/>
            <a:headEnd/>
            <a:tailEnd/>
          </a:ln>
          <a:effectLst/>
        </p:spPr>
        <p:txBody>
          <a:bodyPr lIns="0" tIns="0" rIns="0" bIns="0"/>
          <a:lstStyle/>
          <a:p>
            <a:pPr algn="l" defTabSz="784225" eaLnBrk="0">
              <a:lnSpc>
                <a:spcPct val="85000"/>
              </a:lnSpc>
              <a:defRPr/>
            </a:pPr>
            <a:endParaRPr lang="de-DE" sz="1000">
              <a:latin typeface="Arial" charset="0"/>
            </a:endParaRPr>
          </a:p>
          <a:p>
            <a:pPr algn="l" defTabSz="784225" eaLnBrk="0">
              <a:lnSpc>
                <a:spcPct val="85000"/>
              </a:lnSpc>
              <a:defRPr/>
            </a:pPr>
            <a:r>
              <a:rPr lang="de-DE" sz="1000">
                <a:latin typeface="Arial" charset="0"/>
              </a:rPr>
              <a:t>Page </a:t>
            </a:r>
            <a:fld id="{F18C5171-296A-4F31-97FC-A52BC474839F}" type="slidenum">
              <a:rPr lang="de-DE" sz="1000">
                <a:latin typeface="Arial" charset="0"/>
              </a:rPr>
              <a:pPr algn="l" defTabSz="784225" eaLnBrk="0">
                <a:lnSpc>
                  <a:spcPct val="85000"/>
                </a:lnSpc>
                <a:defRPr/>
              </a:pPr>
              <a:t>‹#›</a:t>
            </a:fld>
            <a:endParaRPr lang="en-GB" sz="1000">
              <a:latin typeface="Arial" charset="0"/>
            </a:endParaRPr>
          </a:p>
        </p:txBody>
      </p:sp>
      <p:pic>
        <p:nvPicPr>
          <p:cNvPr id="2055" name="Picture 87" descr="图片3副本"/>
          <p:cNvPicPr>
            <a:picLocks noChangeAspect="1" noChangeArrowheads="1"/>
          </p:cNvPicPr>
          <p:nvPr/>
        </p:nvPicPr>
        <p:blipFill>
          <a:blip r:embed="rId5" cstate="print"/>
          <a:srcRect/>
          <a:stretch>
            <a:fillRect/>
          </a:stretch>
        </p:blipFill>
        <p:spPr bwMode="auto">
          <a:xfrm>
            <a:off x="10184927" y="6386682"/>
            <a:ext cx="1295737" cy="307975"/>
          </a:xfrm>
          <a:prstGeom prst="rect">
            <a:avLst/>
          </a:prstGeom>
          <a:noFill/>
          <a:ln w="9525">
            <a:noFill/>
            <a:miter lim="800000"/>
            <a:headEnd/>
            <a:tailEnd/>
          </a:ln>
        </p:spPr>
      </p:pic>
      <p:sp>
        <p:nvSpPr>
          <p:cNvPr id="2056" name="Rectangle 88"/>
          <p:cNvSpPr>
            <a:spLocks noGrp="1" noChangeArrowheads="1"/>
          </p:cNvSpPr>
          <p:nvPr>
            <p:ph type="title"/>
          </p:nvPr>
        </p:nvSpPr>
        <p:spPr bwMode="auto">
          <a:xfrm>
            <a:off x="781290" y="274638"/>
            <a:ext cx="10978832"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7" name="Rectangle 89"/>
          <p:cNvSpPr>
            <a:spLocks noGrp="1" noChangeArrowheads="1"/>
          </p:cNvSpPr>
          <p:nvPr>
            <p:ph type="body" idx="1"/>
          </p:nvPr>
        </p:nvSpPr>
        <p:spPr bwMode="auto">
          <a:xfrm>
            <a:off x="781290" y="1600225"/>
            <a:ext cx="10978832"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470602" name="Rectangle 138"/>
          <p:cNvSpPr>
            <a:spLocks noChangeArrowheads="1"/>
          </p:cNvSpPr>
          <p:nvPr/>
        </p:nvSpPr>
        <p:spPr bwMode="auto">
          <a:xfrm>
            <a:off x="-2461219" y="528638"/>
            <a:ext cx="2461267" cy="5307012"/>
          </a:xfrm>
          <a:prstGeom prst="rect">
            <a:avLst/>
          </a:prstGeom>
          <a:noFill/>
          <a:ln w="9525">
            <a:noFill/>
            <a:miter lim="800000"/>
            <a:headEnd/>
            <a:tailEnd/>
          </a:ln>
          <a:effectLst/>
        </p:spPr>
        <p:txBody>
          <a:bodyPr lIns="87798" tIns="43900" rIns="87798" bIns="43900"/>
          <a:lstStyle/>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英文标题</a:t>
            </a:r>
            <a:r>
              <a:rPr lang="en-US" altLang="zh-CN" sz="1200">
                <a:solidFill>
                  <a:srgbClr val="F8F8F8"/>
                </a:solidFill>
                <a:latin typeface="Arial" charset="0"/>
                <a:ea typeface="华文细黑" pitchFamily="2" charset="-122"/>
              </a:rPr>
              <a:t>:32-35pt  </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颜色</a:t>
            </a:r>
            <a:r>
              <a:rPr lang="en-US" altLang="zh-CN" sz="1200">
                <a:solidFill>
                  <a:srgbClr val="F8F8F8"/>
                </a:solidFill>
                <a:latin typeface="Arial" charset="0"/>
                <a:ea typeface="华文细黑" pitchFamily="2" charset="-122"/>
              </a:rPr>
              <a:t>: R153 G0 B0</a:t>
            </a:r>
          </a:p>
          <a:p>
            <a:pPr marL="342900" indent="-342900" algn="r" defTabSz="914400" hangingPunct="1">
              <a:lnSpc>
                <a:spcPct val="125000"/>
              </a:lnSpc>
              <a:spcBef>
                <a:spcPct val="20000"/>
              </a:spcBef>
              <a:buClr>
                <a:srgbClr val="990000"/>
              </a:buClr>
              <a:defRPr/>
            </a:pPr>
            <a:r>
              <a:rPr lang="zh-CN" altLang="en-US" sz="1200">
                <a:solidFill>
                  <a:srgbClr val="F8F8F8"/>
                </a:solidFill>
                <a:latin typeface="FrutigerNext LT Medium" pitchFamily="34" charset="0"/>
                <a:ea typeface="华文细黑" pitchFamily="2" charset="-122"/>
              </a:rPr>
              <a:t>内部使用字体 </a:t>
            </a:r>
            <a:r>
              <a:rPr lang="en-US" altLang="zh-CN" sz="1200">
                <a:solidFill>
                  <a:srgbClr val="F8F8F8"/>
                </a:solidFill>
                <a:latin typeface="FrutigerNext LT Medium" pitchFamily="34" charset="0"/>
                <a:ea typeface="华文细黑" pitchFamily="2" charset="-122"/>
              </a:rPr>
              <a:t>:</a:t>
            </a:r>
          </a:p>
          <a:p>
            <a:pPr marL="342900" indent="-342900" algn="r" defTabSz="914400" hangingPunct="1">
              <a:lnSpc>
                <a:spcPct val="125000"/>
              </a:lnSpc>
              <a:spcBef>
                <a:spcPct val="20000"/>
              </a:spcBef>
              <a:buClr>
                <a:srgbClr val="990000"/>
              </a:buClr>
              <a:defRPr/>
            </a:pPr>
            <a:r>
              <a:rPr lang="en-US" altLang="zh-CN" sz="1200">
                <a:solidFill>
                  <a:srgbClr val="F8F8F8"/>
                </a:solidFill>
                <a:latin typeface="FrutigerNext LT Medium" pitchFamily="34" charset="0"/>
                <a:ea typeface="华文细黑" pitchFamily="2" charset="-122"/>
              </a:rPr>
              <a:t>FrutigerNext LT Medium</a:t>
            </a:r>
          </a:p>
          <a:p>
            <a:pPr marL="342900" indent="-342900" algn="r" defTabSz="914400" hangingPunct="1">
              <a:lnSpc>
                <a:spcPct val="125000"/>
              </a:lnSpc>
              <a:spcBef>
                <a:spcPct val="20000"/>
              </a:spcBef>
              <a:buClr>
                <a:srgbClr val="990000"/>
              </a:buClr>
              <a:defRPr/>
            </a:pPr>
            <a:r>
              <a:rPr lang="zh-CN" altLang="en-US" sz="1200">
                <a:solidFill>
                  <a:srgbClr val="F8F8F8"/>
                </a:solidFill>
                <a:latin typeface="FrutigerNext LT Medium" pitchFamily="34" charset="0"/>
                <a:ea typeface="华文细黑" pitchFamily="2" charset="-122"/>
              </a:rPr>
              <a:t>外部使用字体 </a:t>
            </a:r>
            <a:r>
              <a:rPr lang="en-US" altLang="zh-CN" sz="1200">
                <a:solidFill>
                  <a:srgbClr val="F8F8F8"/>
                </a:solidFill>
                <a:latin typeface="FrutigerNext LT Medium" pitchFamily="34" charset="0"/>
                <a:ea typeface="华文细黑" pitchFamily="2" charset="-122"/>
              </a:rPr>
              <a:t>: Arial</a:t>
            </a:r>
          </a:p>
          <a:p>
            <a:pPr marL="342900" indent="-342900" algn="r" defTabSz="914400" hangingPunct="1">
              <a:lnSpc>
                <a:spcPct val="75000"/>
              </a:lnSpc>
              <a:spcBef>
                <a:spcPct val="20000"/>
              </a:spcBef>
              <a:buClr>
                <a:srgbClr val="990000"/>
              </a:buClr>
              <a:defRPr/>
            </a:pPr>
            <a:endParaRPr lang="en-US" altLang="zh-CN" sz="1200">
              <a:solidFill>
                <a:srgbClr val="F8F8F8"/>
              </a:solidFill>
              <a:latin typeface="Arial" charset="0"/>
              <a:ea typeface="华文细黑" pitchFamily="2" charset="-122"/>
            </a:endParaRP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中文标题</a:t>
            </a:r>
            <a:r>
              <a:rPr lang="en-US" altLang="zh-CN" sz="1200">
                <a:solidFill>
                  <a:srgbClr val="F8F8F8"/>
                </a:solidFill>
                <a:latin typeface="Arial" charset="0"/>
                <a:ea typeface="华文细黑" pitchFamily="2" charset="-122"/>
              </a:rPr>
              <a:t>:30-32pt  </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颜色</a:t>
            </a:r>
            <a:r>
              <a:rPr lang="en-US" altLang="zh-CN" sz="1200">
                <a:solidFill>
                  <a:srgbClr val="F8F8F8"/>
                </a:solidFill>
                <a:latin typeface="Arial" charset="0"/>
                <a:ea typeface="华文细黑" pitchFamily="2" charset="-122"/>
              </a:rPr>
              <a:t>: R153 G0 B0</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字体</a:t>
            </a:r>
            <a:r>
              <a:rPr lang="en-US" altLang="zh-CN" sz="1200">
                <a:solidFill>
                  <a:srgbClr val="F8F8F8"/>
                </a:solidFill>
                <a:latin typeface="Arial" charset="0"/>
                <a:ea typeface="华文细黑" pitchFamily="2" charset="-122"/>
              </a:rPr>
              <a:t>:</a:t>
            </a:r>
            <a:r>
              <a:rPr lang="zh-CN" altLang="en-US" sz="1200">
                <a:solidFill>
                  <a:srgbClr val="F8F8F8"/>
                </a:solidFill>
                <a:latin typeface="Arial" charset="0"/>
                <a:ea typeface="华文细黑" pitchFamily="2" charset="-122"/>
              </a:rPr>
              <a:t>黑体</a:t>
            </a:r>
          </a:p>
          <a:p>
            <a:pPr marL="342900" indent="-342900" algn="r" defTabSz="914400" hangingPunct="1">
              <a:lnSpc>
                <a:spcPct val="125000"/>
              </a:lnSpc>
              <a:spcBef>
                <a:spcPct val="20000"/>
              </a:spcBef>
              <a:buClr>
                <a:srgbClr val="990000"/>
              </a:buClr>
              <a:defRPr/>
            </a:pPr>
            <a:endParaRPr lang="zh-CN" altLang="en-US" sz="1200">
              <a:solidFill>
                <a:srgbClr val="F8F8F8"/>
              </a:solidFill>
              <a:latin typeface="Arial" charset="0"/>
              <a:ea typeface="华文细黑" pitchFamily="2" charset="-122"/>
            </a:endParaRPr>
          </a:p>
          <a:p>
            <a:pPr marL="342900" indent="-342900" algn="r" defTabSz="914400" hangingPunct="1">
              <a:lnSpc>
                <a:spcPct val="125000"/>
              </a:lnSpc>
              <a:spcBef>
                <a:spcPct val="20000"/>
              </a:spcBef>
              <a:buClr>
                <a:srgbClr val="990000"/>
              </a:buClr>
              <a:defRPr/>
            </a:pPr>
            <a:endParaRPr lang="zh-CN" altLang="en-US" sz="1200">
              <a:solidFill>
                <a:srgbClr val="F8F8F8"/>
              </a:solidFill>
              <a:latin typeface="Arial" charset="0"/>
              <a:ea typeface="华文细黑" pitchFamily="2" charset="-122"/>
            </a:endParaRPr>
          </a:p>
          <a:p>
            <a:pPr marL="342900" indent="-342900" algn="r" defTabSz="914400" hangingPunct="1">
              <a:lnSpc>
                <a:spcPct val="125000"/>
              </a:lnSpc>
              <a:spcBef>
                <a:spcPct val="20000"/>
              </a:spcBef>
              <a:buClr>
                <a:srgbClr val="990000"/>
              </a:buClr>
              <a:defRPr/>
            </a:pPr>
            <a:endParaRPr lang="zh-CN" altLang="en-US" sz="1200">
              <a:solidFill>
                <a:srgbClr val="F8F8F8"/>
              </a:solidFill>
              <a:latin typeface="Arial" charset="0"/>
              <a:ea typeface="华文细黑" pitchFamily="2" charset="-122"/>
            </a:endParaRP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英文正文</a:t>
            </a:r>
            <a:r>
              <a:rPr lang="en-US" altLang="zh-CN" sz="1200">
                <a:solidFill>
                  <a:srgbClr val="F8F8F8"/>
                </a:solidFill>
                <a:latin typeface="Arial" charset="0"/>
                <a:ea typeface="华文细黑" pitchFamily="2" charset="-122"/>
              </a:rPr>
              <a:t>:20-22pt</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子目录 </a:t>
            </a:r>
            <a:r>
              <a:rPr lang="en-US" altLang="zh-CN" sz="1200">
                <a:solidFill>
                  <a:srgbClr val="F8F8F8"/>
                </a:solidFill>
                <a:latin typeface="Arial" charset="0"/>
                <a:ea typeface="华文细黑" pitchFamily="2" charset="-122"/>
              </a:rPr>
              <a:t>(2-5</a:t>
            </a:r>
            <a:r>
              <a:rPr lang="zh-CN" altLang="en-US" sz="1200">
                <a:solidFill>
                  <a:srgbClr val="F8F8F8"/>
                </a:solidFill>
                <a:latin typeface="Arial" charset="0"/>
                <a:ea typeface="华文细黑" pitchFamily="2" charset="-122"/>
              </a:rPr>
              <a:t>级</a:t>
            </a:r>
            <a:r>
              <a:rPr lang="en-US" altLang="zh-CN" sz="1200">
                <a:solidFill>
                  <a:srgbClr val="F8F8F8"/>
                </a:solidFill>
                <a:latin typeface="Arial" charset="0"/>
                <a:ea typeface="华文细黑" pitchFamily="2" charset="-122"/>
              </a:rPr>
              <a:t>) :18pt  </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颜色</a:t>
            </a:r>
            <a:r>
              <a:rPr lang="en-US" altLang="zh-CN" sz="1200">
                <a:solidFill>
                  <a:srgbClr val="F8F8F8"/>
                </a:solidFill>
                <a:latin typeface="Arial" charset="0"/>
                <a:ea typeface="华文细黑" pitchFamily="2" charset="-122"/>
              </a:rPr>
              <a:t>:</a:t>
            </a:r>
            <a:r>
              <a:rPr lang="zh-CN" altLang="en-US" sz="1200">
                <a:solidFill>
                  <a:srgbClr val="F8F8F8"/>
                </a:solidFill>
                <a:latin typeface="Arial" charset="0"/>
                <a:ea typeface="华文细黑" pitchFamily="2" charset="-122"/>
              </a:rPr>
              <a:t>黑色</a:t>
            </a:r>
          </a:p>
          <a:p>
            <a:pPr marL="342900" indent="-342900" algn="r" defTabSz="914400" hangingPunct="1">
              <a:lnSpc>
                <a:spcPct val="125000"/>
              </a:lnSpc>
              <a:spcBef>
                <a:spcPct val="20000"/>
              </a:spcBef>
              <a:buClr>
                <a:srgbClr val="990000"/>
              </a:buClr>
              <a:defRPr/>
            </a:pPr>
            <a:r>
              <a:rPr lang="zh-CN" altLang="en-US" sz="1200">
                <a:solidFill>
                  <a:srgbClr val="F8F8F8"/>
                </a:solidFill>
                <a:latin typeface="FrutigerNext LT Medium" pitchFamily="34" charset="0"/>
                <a:ea typeface="华文细黑" pitchFamily="2" charset="-122"/>
              </a:rPr>
              <a:t>内部使用字体 </a:t>
            </a:r>
            <a:r>
              <a:rPr lang="en-US" altLang="zh-CN" sz="1200">
                <a:solidFill>
                  <a:srgbClr val="F8F8F8"/>
                </a:solidFill>
                <a:latin typeface="FrutigerNext LT Medium" pitchFamily="34" charset="0"/>
                <a:ea typeface="华文细黑" pitchFamily="2" charset="-122"/>
              </a:rPr>
              <a:t>:</a:t>
            </a:r>
          </a:p>
          <a:p>
            <a:pPr marL="342900" indent="-342900" algn="r" defTabSz="914400" hangingPunct="1">
              <a:lnSpc>
                <a:spcPct val="125000"/>
              </a:lnSpc>
              <a:spcBef>
                <a:spcPct val="20000"/>
              </a:spcBef>
              <a:buClr>
                <a:srgbClr val="990000"/>
              </a:buClr>
              <a:defRPr/>
            </a:pPr>
            <a:r>
              <a:rPr lang="en-US" altLang="zh-CN" sz="1200">
                <a:solidFill>
                  <a:srgbClr val="F8F8F8"/>
                </a:solidFill>
                <a:latin typeface="FrutigerNext LT Medium" pitchFamily="34" charset="0"/>
                <a:ea typeface="华文细黑" pitchFamily="2" charset="-122"/>
              </a:rPr>
              <a:t>FrutigerNext LT Regular</a:t>
            </a:r>
          </a:p>
          <a:p>
            <a:pPr marL="342900" indent="-342900" algn="r" defTabSz="914400" hangingPunct="1">
              <a:lnSpc>
                <a:spcPct val="125000"/>
              </a:lnSpc>
              <a:spcBef>
                <a:spcPct val="20000"/>
              </a:spcBef>
              <a:buClr>
                <a:srgbClr val="990000"/>
              </a:buClr>
              <a:defRPr/>
            </a:pPr>
            <a:r>
              <a:rPr lang="zh-CN" altLang="en-US" sz="1200">
                <a:solidFill>
                  <a:srgbClr val="F8F8F8"/>
                </a:solidFill>
                <a:latin typeface="FrutigerNext LT Medium" pitchFamily="34" charset="0"/>
                <a:ea typeface="华文细黑" pitchFamily="2" charset="-122"/>
              </a:rPr>
              <a:t>外部使用字体 </a:t>
            </a:r>
            <a:r>
              <a:rPr lang="en-US" altLang="zh-CN" sz="1200">
                <a:solidFill>
                  <a:srgbClr val="F8F8F8"/>
                </a:solidFill>
                <a:latin typeface="FrutigerNext LT Medium" pitchFamily="34" charset="0"/>
                <a:ea typeface="华文细黑" pitchFamily="2" charset="-122"/>
              </a:rPr>
              <a:t>: Arial</a:t>
            </a:r>
          </a:p>
          <a:p>
            <a:pPr marL="342900" indent="-342900" algn="r" defTabSz="914400" hangingPunct="1">
              <a:lnSpc>
                <a:spcPct val="75000"/>
              </a:lnSpc>
              <a:spcBef>
                <a:spcPct val="20000"/>
              </a:spcBef>
              <a:buClr>
                <a:srgbClr val="990000"/>
              </a:buClr>
              <a:defRPr/>
            </a:pPr>
            <a:endParaRPr lang="en-US" altLang="zh-CN" sz="1200">
              <a:solidFill>
                <a:srgbClr val="F8F8F8"/>
              </a:solidFill>
              <a:latin typeface="Arial" charset="0"/>
              <a:ea typeface="华文细黑" pitchFamily="2" charset="-122"/>
            </a:endParaRP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中文正文</a:t>
            </a:r>
            <a:r>
              <a:rPr lang="en-US" altLang="zh-CN" sz="1200">
                <a:solidFill>
                  <a:srgbClr val="F8F8F8"/>
                </a:solidFill>
                <a:latin typeface="Arial" charset="0"/>
                <a:ea typeface="华文细黑" pitchFamily="2" charset="-122"/>
              </a:rPr>
              <a:t>:18-20pt</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子目录</a:t>
            </a:r>
            <a:r>
              <a:rPr lang="en-US" altLang="zh-CN" sz="1200">
                <a:solidFill>
                  <a:srgbClr val="F8F8F8"/>
                </a:solidFill>
                <a:latin typeface="Arial" charset="0"/>
                <a:ea typeface="华文细黑" pitchFamily="2" charset="-122"/>
              </a:rPr>
              <a:t>(2-5</a:t>
            </a:r>
            <a:r>
              <a:rPr lang="zh-CN" altLang="en-US" sz="1200">
                <a:solidFill>
                  <a:srgbClr val="F8F8F8"/>
                </a:solidFill>
                <a:latin typeface="Arial" charset="0"/>
                <a:ea typeface="华文细黑" pitchFamily="2" charset="-122"/>
              </a:rPr>
              <a:t>级</a:t>
            </a:r>
            <a:r>
              <a:rPr lang="en-US" altLang="zh-CN" sz="1200">
                <a:solidFill>
                  <a:srgbClr val="F8F8F8"/>
                </a:solidFill>
                <a:latin typeface="Arial" charset="0"/>
                <a:ea typeface="华文细黑" pitchFamily="2" charset="-122"/>
              </a:rPr>
              <a:t>):18pt </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颜色</a:t>
            </a:r>
            <a:r>
              <a:rPr lang="en-US" altLang="zh-CN" sz="1200">
                <a:solidFill>
                  <a:srgbClr val="F8F8F8"/>
                </a:solidFill>
                <a:latin typeface="Arial" charset="0"/>
                <a:ea typeface="华文细黑" pitchFamily="2" charset="-122"/>
              </a:rPr>
              <a:t>:</a:t>
            </a:r>
            <a:r>
              <a:rPr lang="zh-CN" altLang="en-US" sz="1200">
                <a:solidFill>
                  <a:srgbClr val="F8F8F8"/>
                </a:solidFill>
                <a:latin typeface="Arial" charset="0"/>
                <a:ea typeface="华文细黑" pitchFamily="2" charset="-122"/>
              </a:rPr>
              <a:t>黑色</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字体</a:t>
            </a:r>
            <a:r>
              <a:rPr lang="en-US" altLang="zh-CN" sz="1200">
                <a:solidFill>
                  <a:srgbClr val="F8F8F8"/>
                </a:solidFill>
                <a:latin typeface="Arial" charset="0"/>
                <a:ea typeface="华文细黑" pitchFamily="2" charset="-122"/>
              </a:rPr>
              <a:t>:</a:t>
            </a:r>
            <a:r>
              <a:rPr lang="zh-CN" altLang="en-US" sz="1200">
                <a:solidFill>
                  <a:srgbClr val="F8F8F8"/>
                </a:solidFill>
                <a:latin typeface="Arial" charset="0"/>
                <a:ea typeface="华文细黑" pitchFamily="2" charset="-122"/>
              </a:rPr>
              <a:t>细黑体 </a:t>
            </a:r>
            <a:endParaRPr lang="zh-CN" altLang="en-US" sz="1200">
              <a:solidFill>
                <a:srgbClr val="080808"/>
              </a:solidFill>
              <a:latin typeface="Arial" charset="0"/>
              <a:ea typeface="华文细黑" pitchFamily="2" charset="-122"/>
            </a:endParaRPr>
          </a:p>
        </p:txBody>
      </p:sp>
      <p:sp>
        <p:nvSpPr>
          <p:cNvPr id="1470603" name="Rectangle 139"/>
          <p:cNvSpPr>
            <a:spLocks noChangeArrowheads="1"/>
          </p:cNvSpPr>
          <p:nvPr/>
        </p:nvSpPr>
        <p:spPr bwMode="auto">
          <a:xfrm>
            <a:off x="12365219" y="5444126"/>
            <a:ext cx="1227456" cy="323149"/>
          </a:xfrm>
          <a:prstGeom prst="rect">
            <a:avLst/>
          </a:prstGeom>
          <a:solidFill>
            <a:srgbClr val="F8F8F8"/>
          </a:solidFill>
          <a:ln w="9525" algn="ctr">
            <a:noFill/>
            <a:miter lim="800000"/>
            <a:headEnd/>
            <a:tailEnd/>
          </a:ln>
          <a:effectLst/>
        </p:spPr>
        <p:txBody>
          <a:bodyPr lIns="91425" tIns="45712" rIns="91425" bIns="45712" anchor="ctr">
            <a:spAutoFit/>
          </a:bodyPr>
          <a:lstStyle/>
          <a:p>
            <a:pPr defTabSz="877888" eaLnBrk="0">
              <a:defRPr/>
            </a:pPr>
            <a:endParaRPr lang="en-GB" sz="1500">
              <a:latin typeface="FrutigerNext LT Regular" pitchFamily="34" charset="0"/>
            </a:endParaRPr>
          </a:p>
        </p:txBody>
      </p:sp>
      <p:grpSp>
        <p:nvGrpSpPr>
          <p:cNvPr id="3" name="Group 140"/>
          <p:cNvGrpSpPr>
            <a:grpSpLocks/>
          </p:cNvGrpSpPr>
          <p:nvPr/>
        </p:nvGrpSpPr>
        <p:grpSpPr bwMode="auto">
          <a:xfrm>
            <a:off x="12476244" y="5278438"/>
            <a:ext cx="989270" cy="184150"/>
            <a:chOff x="6657" y="3492"/>
            <a:chExt cx="527" cy="121"/>
          </a:xfrm>
        </p:grpSpPr>
        <p:sp>
          <p:nvSpPr>
            <p:cNvPr id="1470605" name="Rectangle 141"/>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06" name="Rectangle 142"/>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07" name="Rectangle 143"/>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08" name="Rectangle 144"/>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4" name="Group 145"/>
          <p:cNvGrpSpPr>
            <a:grpSpLocks/>
          </p:cNvGrpSpPr>
          <p:nvPr/>
        </p:nvGrpSpPr>
        <p:grpSpPr bwMode="auto">
          <a:xfrm>
            <a:off x="12476244" y="6204119"/>
            <a:ext cx="989270" cy="182563"/>
            <a:chOff x="6657" y="4103"/>
            <a:chExt cx="527" cy="121"/>
          </a:xfrm>
        </p:grpSpPr>
        <p:sp>
          <p:nvSpPr>
            <p:cNvPr id="1470610" name="Rectangle 146"/>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1" name="Rectangle 147"/>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2" name="Rectangle 148"/>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3" name="Rectangle 149"/>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5" name="Group 150"/>
          <p:cNvGrpSpPr>
            <a:grpSpLocks/>
          </p:cNvGrpSpPr>
          <p:nvPr/>
        </p:nvGrpSpPr>
        <p:grpSpPr bwMode="auto">
          <a:xfrm>
            <a:off x="12476244" y="6450013"/>
            <a:ext cx="989270" cy="182562"/>
            <a:chOff x="6657" y="4266"/>
            <a:chExt cx="527" cy="121"/>
          </a:xfrm>
        </p:grpSpPr>
        <p:sp>
          <p:nvSpPr>
            <p:cNvPr id="1470615" name="Rectangle 151"/>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6" name="Rectangle 152"/>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7" name="Rectangle 153"/>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8" name="Rectangle 154"/>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6" name="Group 155"/>
          <p:cNvGrpSpPr>
            <a:grpSpLocks/>
          </p:cNvGrpSpPr>
          <p:nvPr/>
        </p:nvGrpSpPr>
        <p:grpSpPr bwMode="auto">
          <a:xfrm>
            <a:off x="12476244" y="5527847"/>
            <a:ext cx="989270" cy="182563"/>
            <a:chOff x="6657" y="3656"/>
            <a:chExt cx="527" cy="121"/>
          </a:xfrm>
        </p:grpSpPr>
        <p:sp>
          <p:nvSpPr>
            <p:cNvPr id="1470620" name="Rectangle 15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1" name="Rectangle 15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2" name="Rectangle 15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3" name="Rectangle 159"/>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7" name="Group 160"/>
          <p:cNvGrpSpPr>
            <a:grpSpLocks/>
          </p:cNvGrpSpPr>
          <p:nvPr/>
        </p:nvGrpSpPr>
        <p:grpSpPr bwMode="auto">
          <a:xfrm>
            <a:off x="12476244" y="5957888"/>
            <a:ext cx="989270" cy="182562"/>
            <a:chOff x="6657" y="3941"/>
            <a:chExt cx="527" cy="121"/>
          </a:xfrm>
        </p:grpSpPr>
        <p:sp>
          <p:nvSpPr>
            <p:cNvPr id="1470625" name="Rectangle 161"/>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6" name="Rectangle 162"/>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7" name="Rectangle 163"/>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8" name="Rectangle 164"/>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8" name="Group 165"/>
          <p:cNvGrpSpPr>
            <a:grpSpLocks/>
          </p:cNvGrpSpPr>
          <p:nvPr/>
        </p:nvGrpSpPr>
        <p:grpSpPr bwMode="auto">
          <a:xfrm>
            <a:off x="12476244" y="6697663"/>
            <a:ext cx="989270" cy="182562"/>
            <a:chOff x="6657" y="4430"/>
            <a:chExt cx="527" cy="121"/>
          </a:xfrm>
        </p:grpSpPr>
        <p:sp>
          <p:nvSpPr>
            <p:cNvPr id="1470630" name="Rectangle 166"/>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1" name="Rectangle 167"/>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2" name="Rectangle 168"/>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3" name="Rectangle 169"/>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9" name="Group 170"/>
          <p:cNvGrpSpPr>
            <a:grpSpLocks/>
          </p:cNvGrpSpPr>
          <p:nvPr/>
        </p:nvGrpSpPr>
        <p:grpSpPr bwMode="auto">
          <a:xfrm>
            <a:off x="12476244" y="5032375"/>
            <a:ext cx="989270" cy="184150"/>
            <a:chOff x="6657" y="3329"/>
            <a:chExt cx="527" cy="122"/>
          </a:xfrm>
        </p:grpSpPr>
        <p:sp>
          <p:nvSpPr>
            <p:cNvPr id="1470635" name="Rectangle 171"/>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6" name="Rectangle 172"/>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7" name="Rectangle 173"/>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8" name="Rectangle 174"/>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10" name="Group 175"/>
          <p:cNvGrpSpPr>
            <a:grpSpLocks/>
          </p:cNvGrpSpPr>
          <p:nvPr/>
        </p:nvGrpSpPr>
        <p:grpSpPr bwMode="auto">
          <a:xfrm>
            <a:off x="12476244" y="4600745"/>
            <a:ext cx="989270" cy="182563"/>
            <a:chOff x="6657" y="3043"/>
            <a:chExt cx="527" cy="121"/>
          </a:xfrm>
        </p:grpSpPr>
        <p:sp>
          <p:nvSpPr>
            <p:cNvPr id="1470640" name="Rectangle 176"/>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1" name="Rectangle 177"/>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2" name="Rectangle 178"/>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3" name="Rectangle 179"/>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11" name="Group 180"/>
          <p:cNvGrpSpPr>
            <a:grpSpLocks/>
          </p:cNvGrpSpPr>
          <p:nvPr/>
        </p:nvGrpSpPr>
        <p:grpSpPr bwMode="auto">
          <a:xfrm>
            <a:off x="12476244" y="4354513"/>
            <a:ext cx="989270" cy="184150"/>
            <a:chOff x="6657" y="2881"/>
            <a:chExt cx="527" cy="121"/>
          </a:xfrm>
        </p:grpSpPr>
        <p:sp>
          <p:nvSpPr>
            <p:cNvPr id="1470645" name="Rectangle 181"/>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6" name="Rectangle 182"/>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7" name="Rectangle 183"/>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8" name="Rectangle 184"/>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sp>
        <p:nvSpPr>
          <p:cNvPr id="1470649" name="Rectangle 185"/>
          <p:cNvSpPr>
            <a:spLocks noChangeArrowheads="1"/>
          </p:cNvSpPr>
          <p:nvPr/>
        </p:nvSpPr>
        <p:spPr bwMode="auto">
          <a:xfrm>
            <a:off x="12273037" y="2263777"/>
            <a:ext cx="1402127" cy="2654300"/>
          </a:xfrm>
          <a:prstGeom prst="rect">
            <a:avLst/>
          </a:prstGeom>
          <a:noFill/>
          <a:ln w="9525">
            <a:noFill/>
            <a:miter lim="800000"/>
            <a:headEnd/>
            <a:tailEnd/>
          </a:ln>
          <a:effectLst/>
        </p:spPr>
        <p:txBody>
          <a:bodyPr lIns="87798" tIns="43900" rIns="87798" bIns="43900"/>
          <a:lstStyle/>
          <a:p>
            <a:pPr marL="342900" indent="-342900" algn="l" defTabSz="914400" hangingPunct="1">
              <a:lnSpc>
                <a:spcPct val="120000"/>
              </a:lnSpc>
              <a:spcBef>
                <a:spcPct val="20000"/>
              </a:spcBef>
              <a:buClr>
                <a:srgbClr val="990000"/>
              </a:buClr>
              <a:defRPr/>
            </a:pPr>
            <a:r>
              <a:rPr lang="zh-CN" altLang="en-US" sz="1200">
                <a:solidFill>
                  <a:srgbClr val="F8F8F8"/>
                </a:solidFill>
                <a:latin typeface="华文细黑" pitchFamily="2" charset="-122"/>
                <a:ea typeface="华文细黑" pitchFamily="2" charset="-122"/>
              </a:rPr>
              <a:t>配色参考方案：</a:t>
            </a:r>
          </a:p>
          <a:p>
            <a:pPr marL="342900" indent="-342900" algn="l" defTabSz="914400" hangingPunct="1">
              <a:lnSpc>
                <a:spcPct val="120000"/>
              </a:lnSpc>
              <a:spcBef>
                <a:spcPct val="20000"/>
              </a:spcBef>
              <a:buClr>
                <a:srgbClr val="990000"/>
              </a:buClr>
              <a:defRPr/>
            </a:pPr>
            <a:r>
              <a:rPr lang="zh-CN" altLang="en-US" sz="1200">
                <a:solidFill>
                  <a:srgbClr val="F8F8F8"/>
                </a:solidFill>
                <a:latin typeface="华文细黑" pitchFamily="2" charset="-122"/>
                <a:ea typeface="华文细黑" pitchFamily="2" charset="-122"/>
              </a:rPr>
              <a:t>建议同一页面内不超过四种颜色，以下是９组配色方案，同一页面内只选择一组使用。</a:t>
            </a:r>
          </a:p>
          <a:p>
            <a:pPr marL="342900" indent="-342900" algn="l" defTabSz="914400" hangingPunct="1">
              <a:lnSpc>
                <a:spcPct val="120000"/>
              </a:lnSpc>
              <a:spcBef>
                <a:spcPct val="20000"/>
              </a:spcBef>
              <a:buClr>
                <a:srgbClr val="990000"/>
              </a:buClr>
              <a:defRPr/>
            </a:pPr>
            <a:r>
              <a:rPr lang="zh-CN" altLang="en-US" sz="1200">
                <a:solidFill>
                  <a:srgbClr val="F8F8F8"/>
                </a:solidFill>
                <a:latin typeface="华文细黑" pitchFamily="2" charset="-122"/>
                <a:ea typeface="华文细黑" pitchFamily="2" charset="-122"/>
              </a:rPr>
              <a:t>（仅供参考）</a:t>
            </a:r>
          </a:p>
        </p:txBody>
      </p:sp>
      <p:sp>
        <p:nvSpPr>
          <p:cNvPr id="1470650" name="Rectangle 186"/>
          <p:cNvSpPr>
            <a:spLocks noChangeArrowheads="1"/>
          </p:cNvSpPr>
          <p:nvPr/>
        </p:nvSpPr>
        <p:spPr bwMode="auto">
          <a:xfrm>
            <a:off x="12273037" y="-61897"/>
            <a:ext cx="1402127" cy="838201"/>
          </a:xfrm>
          <a:prstGeom prst="rect">
            <a:avLst/>
          </a:prstGeom>
          <a:noFill/>
          <a:ln w="9525">
            <a:noFill/>
            <a:miter lim="800000"/>
            <a:headEnd/>
            <a:tailEnd/>
          </a:ln>
          <a:effectLst/>
        </p:spPr>
        <p:txBody>
          <a:bodyPr lIns="87798" tIns="43900" rIns="87798" bIns="43900"/>
          <a:lstStyle/>
          <a:p>
            <a:pPr marL="342900" indent="-342900" algn="l" defTabSz="914400" hangingPunct="1">
              <a:lnSpc>
                <a:spcPct val="120000"/>
              </a:lnSpc>
              <a:spcBef>
                <a:spcPct val="20000"/>
              </a:spcBef>
              <a:buClr>
                <a:srgbClr val="990000"/>
              </a:buClr>
              <a:defRPr/>
            </a:pPr>
            <a:r>
              <a:rPr lang="zh-CN" altLang="en-US" sz="1200">
                <a:solidFill>
                  <a:srgbClr val="F8F8F8"/>
                </a:solidFill>
                <a:latin typeface="华文细黑" pitchFamily="2" charset="-122"/>
                <a:ea typeface="华文细黑" pitchFamily="2" charset="-122"/>
              </a:rPr>
              <a:t>客户或者合作伙伴的标志放在右上角</a:t>
            </a:r>
            <a:r>
              <a:rPr lang="en-US" altLang="zh-CN" sz="1200">
                <a:solidFill>
                  <a:srgbClr val="F8F8F8"/>
                </a:solidFill>
                <a:latin typeface="华文细黑" pitchFamily="2" charset="-122"/>
                <a:ea typeface="华文细黑" pitchFamily="2" charset="-122"/>
              </a:rPr>
              <a:t>.</a:t>
            </a:r>
          </a:p>
        </p:txBody>
      </p:sp>
    </p:spTree>
  </p:cSld>
  <p:clrMap bg1="lt1" tx1="dk1" bg2="lt2" tx2="dk2" accent1="accent1" accent2="accent2" accent3="accent3" accent4="accent4" accent5="accent5" accent6="accent6" hlink="hlink" folHlink="folHlink"/>
  <p:sldLayoutIdLst>
    <p:sldLayoutId id="2147484045" r:id="rId1"/>
    <p:sldLayoutId id="2147484046" r:id="rId2"/>
  </p:sldLayoutIdLst>
  <p:transition/>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mj-lt"/>
          <a:ea typeface="+mj-ea"/>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5pPr>
      <a:lvl6pPr marL="4572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4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6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8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fontAlgn="base">
        <a:spcBef>
          <a:spcPct val="20000"/>
        </a:spcBef>
        <a:spcAft>
          <a:spcPct val="0"/>
        </a:spcAft>
        <a:buFont typeface="Arial" charset="0"/>
        <a:buChar char="~"/>
        <a:defRPr sz="1600">
          <a:solidFill>
            <a:schemeClr val="tx1"/>
          </a:solidFill>
          <a:latin typeface="+mn-lt"/>
          <a:ea typeface="+mn-ea"/>
          <a:cs typeface="+mn-cs"/>
        </a:defRPr>
      </a:lvl6pPr>
      <a:lvl7pPr marL="2971800" indent="-228600" algn="l" rtl="0" fontAlgn="base">
        <a:spcBef>
          <a:spcPct val="20000"/>
        </a:spcBef>
        <a:spcAft>
          <a:spcPct val="0"/>
        </a:spcAft>
        <a:buFont typeface="Arial" charset="0"/>
        <a:buChar char="~"/>
        <a:defRPr sz="1600">
          <a:solidFill>
            <a:schemeClr val="tx1"/>
          </a:solidFill>
          <a:latin typeface="+mn-lt"/>
          <a:ea typeface="+mn-ea"/>
          <a:cs typeface="+mn-cs"/>
        </a:defRPr>
      </a:lvl7pPr>
      <a:lvl8pPr marL="3429000" indent="-228600" algn="l" rtl="0" fontAlgn="base">
        <a:spcBef>
          <a:spcPct val="20000"/>
        </a:spcBef>
        <a:spcAft>
          <a:spcPct val="0"/>
        </a:spcAft>
        <a:buFont typeface="Arial" charset="0"/>
        <a:buChar char="~"/>
        <a:defRPr sz="1600">
          <a:solidFill>
            <a:schemeClr val="tx1"/>
          </a:solidFill>
          <a:latin typeface="+mn-lt"/>
          <a:ea typeface="+mn-ea"/>
          <a:cs typeface="+mn-cs"/>
        </a:defRPr>
      </a:lvl8pPr>
      <a:lvl9pPr marL="3886200" indent="-228600" algn="l" rtl="0" fontAlgn="base">
        <a:spcBef>
          <a:spcPct val="20000"/>
        </a:spcBef>
        <a:spcAft>
          <a:spcPct val="0"/>
        </a:spcAft>
        <a:buFont typeface="Arial" charset="0"/>
        <a:buChar char="~"/>
        <a:defRPr sz="16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751" name="Picture 79" descr="dd"/>
          <p:cNvPicPr>
            <a:picLocks noChangeAspect="1" noChangeArrowheads="1"/>
          </p:cNvPicPr>
          <p:nvPr/>
        </p:nvPicPr>
        <p:blipFill>
          <a:blip r:embed="rId4" cstate="screen"/>
          <a:srcRect/>
          <a:stretch>
            <a:fillRect/>
          </a:stretch>
        </p:blipFill>
        <p:spPr bwMode="auto">
          <a:xfrm>
            <a:off x="3" y="6224638"/>
            <a:ext cx="12206820" cy="636587"/>
          </a:xfrm>
          <a:prstGeom prst="rect">
            <a:avLst/>
          </a:prstGeom>
          <a:noFill/>
          <a:ln w="9525">
            <a:noFill/>
            <a:miter lim="800000"/>
            <a:headEnd/>
            <a:tailEnd/>
          </a:ln>
        </p:spPr>
      </p:pic>
      <p:sp>
        <p:nvSpPr>
          <p:cNvPr id="28680" name="Text Box 8"/>
          <p:cNvSpPr txBox="1">
            <a:spLocks noChangeArrowheads="1"/>
          </p:cNvSpPr>
          <p:nvPr/>
        </p:nvSpPr>
        <p:spPr bwMode="auto">
          <a:xfrm>
            <a:off x="870469" y="6438900"/>
            <a:ext cx="2613253" cy="265574"/>
          </a:xfrm>
          <a:prstGeom prst="rect">
            <a:avLst/>
          </a:prstGeom>
          <a:noFill/>
          <a:ln w="9525">
            <a:noFill/>
            <a:miter lim="800000"/>
            <a:headEnd/>
            <a:tailEnd/>
          </a:ln>
        </p:spPr>
        <p:txBody>
          <a:bodyPr wrap="none" lIns="80124" tIns="40063" rIns="80124" bIns="40063">
            <a:spAutoFit/>
          </a:bodyPr>
          <a:lstStyle/>
          <a:p>
            <a:pPr algn="l" defTabSz="801688" eaLnBrk="0"/>
            <a:r>
              <a:rPr lang="en-US" altLang="zh-CN" sz="1200" dirty="0">
                <a:latin typeface="FrutigerNext LT Bold" pitchFamily="1" charset="0"/>
                <a:ea typeface="ＭＳ Ｐゴシック" pitchFamily="34" charset="-128"/>
              </a:rPr>
              <a:t>HUAWEI TECHNOLOGIES CO., LTD.</a:t>
            </a:r>
            <a:endParaRPr lang="en-US" altLang="zh-CN" sz="2200" dirty="0">
              <a:latin typeface="Arial" charset="0"/>
              <a:ea typeface="ＭＳ Ｐゴシック" pitchFamily="34" charset="-128"/>
            </a:endParaRPr>
          </a:p>
        </p:txBody>
      </p:sp>
      <p:pic>
        <p:nvPicPr>
          <p:cNvPr id="28681" name="Picture 9" descr="8"/>
          <p:cNvPicPr>
            <a:picLocks noChangeAspect="1" noChangeArrowheads="1"/>
          </p:cNvPicPr>
          <p:nvPr/>
        </p:nvPicPr>
        <p:blipFill>
          <a:blip r:embed="rId5" cstate="screen"/>
          <a:srcRect/>
          <a:stretch>
            <a:fillRect/>
          </a:stretch>
        </p:blipFill>
        <p:spPr bwMode="auto">
          <a:xfrm>
            <a:off x="10017057" y="6399223"/>
            <a:ext cx="1749277" cy="312737"/>
          </a:xfrm>
          <a:prstGeom prst="rect">
            <a:avLst/>
          </a:prstGeom>
          <a:noFill/>
        </p:spPr>
      </p:pic>
      <p:sp>
        <p:nvSpPr>
          <p:cNvPr id="28682" name="Rectangle 10"/>
          <p:cNvSpPr>
            <a:spLocks noGrp="1" noChangeArrowheads="1"/>
          </p:cNvSpPr>
          <p:nvPr>
            <p:ph type="dt" sz="half" idx="2"/>
          </p:nvPr>
        </p:nvSpPr>
        <p:spPr bwMode="auto">
          <a:xfrm>
            <a:off x="8485906" y="6489749"/>
            <a:ext cx="2797572"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defTabSz="801688" eaLnBrk="0" hangingPunct="0">
              <a:lnSpc>
                <a:spcPct val="85000"/>
              </a:lnSpc>
              <a:defRPr sz="1200">
                <a:solidFill>
                  <a:schemeClr val="tx1"/>
                </a:solidFill>
                <a:latin typeface="FrutigerNext LT Bold" pitchFamily="1" charset="0"/>
              </a:defRPr>
            </a:lvl1pPr>
          </a:lstStyle>
          <a:p>
            <a:pPr algn="l"/>
            <a:r>
              <a:rPr lang="de-DE">
                <a:solidFill>
                  <a:srgbClr val="000000"/>
                </a:solidFill>
                <a:ea typeface="ＭＳ Ｐゴシック" pitchFamily="34" charset="-128"/>
              </a:rPr>
              <a:t>Page </a:t>
            </a:r>
            <a:fld id="{AE4F903A-0330-46D9-A285-44C9437344BC}" type="slidenum">
              <a:rPr lang="de-DE">
                <a:solidFill>
                  <a:srgbClr val="000000"/>
                </a:solidFill>
                <a:ea typeface="ＭＳ Ｐゴシック" pitchFamily="34" charset="-128"/>
              </a:rPr>
              <a:pPr algn="l"/>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334611" y="44456"/>
            <a:ext cx="11529136" cy="871539"/>
          </a:xfrm>
          <a:prstGeom prst="rect">
            <a:avLst/>
          </a:prstGeom>
          <a:noFill/>
          <a:ln w="9525">
            <a:noFill/>
            <a:miter lim="800000"/>
            <a:headEnd/>
            <a:tailEnd/>
          </a:ln>
          <a:effectLst/>
        </p:spPr>
        <p:txBody>
          <a:bodyPr vert="horz" wrap="square" lIns="80139" tIns="40069" rIns="80139" bIns="4006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2818" y="6438900"/>
            <a:ext cx="1642923" cy="265536"/>
          </a:xfrm>
          <a:prstGeom prst="rect">
            <a:avLst/>
          </a:prstGeom>
          <a:noFill/>
          <a:ln w="9525" algn="ctr">
            <a:noFill/>
            <a:miter lim="800000"/>
            <a:headEnd/>
            <a:tailEnd/>
          </a:ln>
          <a:effectLst/>
        </p:spPr>
        <p:txBody>
          <a:bodyPr wrap="none" lIns="80092" tIns="40044" rIns="80092" bIns="40044">
            <a:spAutoFit/>
          </a:bodyPr>
          <a:lstStyle/>
          <a:p>
            <a:pPr algn="l" defTabSz="801688" eaLnBrk="0"/>
            <a:r>
              <a:rPr lang="en-US" altLang="zh-CN" sz="1200">
                <a:latin typeface="FrutigerNext LT Bold" pitchFamily="1" charset="0"/>
                <a:ea typeface="ＭＳ Ｐゴシック" pitchFamily="34" charset="-128"/>
              </a:rPr>
              <a:t>Huawei Confidential </a:t>
            </a:r>
          </a:p>
        </p:txBody>
      </p:sp>
      <p:sp>
        <p:nvSpPr>
          <p:cNvPr id="28740" name="Rectangle 68"/>
          <p:cNvSpPr>
            <a:spLocks noGrp="1" noChangeArrowheads="1"/>
          </p:cNvSpPr>
          <p:nvPr>
            <p:ph type="body" idx="1"/>
          </p:nvPr>
        </p:nvSpPr>
        <p:spPr bwMode="auto">
          <a:xfrm>
            <a:off x="334611" y="1052513"/>
            <a:ext cx="11529136" cy="5040312"/>
          </a:xfrm>
          <a:prstGeom prst="rect">
            <a:avLst/>
          </a:prstGeom>
          <a:noFill/>
          <a:ln w="9525">
            <a:noFill/>
            <a:miter lim="800000"/>
            <a:headEnd/>
            <a:tailEnd/>
          </a:ln>
          <a:effectLst/>
        </p:spPr>
        <p:txBody>
          <a:bodyPr vert="horz" wrap="square" lIns="80152" tIns="40076" rIns="80152" bIns="4007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055" r:id="rId1"/>
    <p:sldLayoutId id="2147484056" r:id="rId2"/>
  </p:sldLayoutIdLst>
  <p:hf sldNum="0" hdr="0" ftr="0"/>
  <p:txStyles>
    <p:titleStyle>
      <a:lvl1pPr algn="l" defTabSz="801688" rtl="0" fontAlgn="base">
        <a:spcBef>
          <a:spcPct val="0"/>
        </a:spcBef>
        <a:spcAft>
          <a:spcPct val="0"/>
        </a:spcAft>
        <a:defRPr sz="2800">
          <a:solidFill>
            <a:srgbClr val="990000"/>
          </a:solidFill>
          <a:latin typeface="+mj-lt"/>
          <a:ea typeface="+mj-ea"/>
          <a:cs typeface="+mj-cs"/>
        </a:defRPr>
      </a:lvl1pPr>
      <a:lvl2pPr algn="l" defTabSz="801688" rtl="0" fontAlgn="base">
        <a:spcBef>
          <a:spcPct val="0"/>
        </a:spcBef>
        <a:spcAft>
          <a:spcPct val="0"/>
        </a:spcAft>
        <a:defRPr sz="2800">
          <a:solidFill>
            <a:srgbClr val="990000"/>
          </a:solidFill>
          <a:latin typeface="FrutigerNext LT Medium" pitchFamily="34" charset="0"/>
          <a:ea typeface="黑体" pitchFamily="2" charset="-122"/>
        </a:defRPr>
      </a:lvl2pPr>
      <a:lvl3pPr algn="l" defTabSz="801688" rtl="0" fontAlgn="base">
        <a:spcBef>
          <a:spcPct val="0"/>
        </a:spcBef>
        <a:spcAft>
          <a:spcPct val="0"/>
        </a:spcAft>
        <a:defRPr sz="2800">
          <a:solidFill>
            <a:srgbClr val="990000"/>
          </a:solidFill>
          <a:latin typeface="FrutigerNext LT Medium" pitchFamily="34" charset="0"/>
          <a:ea typeface="黑体" pitchFamily="2" charset="-122"/>
        </a:defRPr>
      </a:lvl3pPr>
      <a:lvl4pPr algn="l" defTabSz="801688" rtl="0" fontAlgn="base">
        <a:spcBef>
          <a:spcPct val="0"/>
        </a:spcBef>
        <a:spcAft>
          <a:spcPct val="0"/>
        </a:spcAft>
        <a:defRPr sz="2800">
          <a:solidFill>
            <a:srgbClr val="990000"/>
          </a:solidFill>
          <a:latin typeface="FrutigerNext LT Medium" pitchFamily="34" charset="0"/>
          <a:ea typeface="黑体" pitchFamily="2" charset="-122"/>
        </a:defRPr>
      </a:lvl4pPr>
      <a:lvl5pPr algn="l" defTabSz="801688" rtl="0" fontAlgn="base">
        <a:spcBef>
          <a:spcPct val="0"/>
        </a:spcBef>
        <a:spcAft>
          <a:spcPct val="0"/>
        </a:spcAft>
        <a:defRPr sz="28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8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8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8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800">
          <a:solidFill>
            <a:srgbClr val="990000"/>
          </a:solidFill>
          <a:latin typeface="FrutigerNext LT Medium" pitchFamily="34" charset="0"/>
          <a:ea typeface="黑体" pitchFamily="2" charset="-122"/>
        </a:defRPr>
      </a:lvl9pPr>
    </p:titleStyle>
    <p:bodyStyle>
      <a:lvl1pPr marL="300038" indent="-300038" algn="l" defTabSz="801688" rtl="0" fontAlgn="base">
        <a:lnSpc>
          <a:spcPct val="140000"/>
        </a:lnSpc>
        <a:spcBef>
          <a:spcPct val="0"/>
        </a:spcBef>
        <a:spcAft>
          <a:spcPct val="0"/>
        </a:spcAft>
        <a:buClr>
          <a:schemeClr val="bg2"/>
        </a:buClr>
        <a:buSzPct val="60000"/>
        <a:buFont typeface="Wingdings" pitchFamily="2" charset="2"/>
        <a:buChar char="l"/>
        <a:defRPr sz="2000" b="1">
          <a:solidFill>
            <a:schemeClr val="tx1"/>
          </a:solidFill>
          <a:latin typeface="+mn-lt"/>
          <a:ea typeface="+mn-ea"/>
          <a:cs typeface="+mn-cs"/>
        </a:defRPr>
      </a:lvl1pPr>
      <a:lvl2pPr marL="652463" indent="-250825" algn="l" defTabSz="801688" rtl="0" fontAlgn="base">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003300" indent="-201613" algn="l" defTabSz="801688" rtl="0" fontAlgn="base">
        <a:lnSpc>
          <a:spcPct val="140000"/>
        </a:lnSpc>
        <a:spcBef>
          <a:spcPct val="0"/>
        </a:spcBef>
        <a:spcAft>
          <a:spcPct val="0"/>
        </a:spcAft>
        <a:buSzPct val="50000"/>
        <a:buFont typeface="Wingdings" pitchFamily="2" charset="2"/>
        <a:buChar char="n"/>
        <a:defRPr sz="1600">
          <a:solidFill>
            <a:schemeClr val="tx1"/>
          </a:solidFill>
          <a:latin typeface="FrutigerNext LT Light" pitchFamily="34" charset="0"/>
          <a:ea typeface="+mn-ea"/>
        </a:defRPr>
      </a:lvl3pPr>
      <a:lvl4pPr marL="1401763" indent="-200025" algn="l" defTabSz="801688" rtl="0" fontAlgn="base">
        <a:lnSpc>
          <a:spcPct val="140000"/>
        </a:lnSpc>
        <a:spcBef>
          <a:spcPct val="0"/>
        </a:spcBef>
        <a:spcAft>
          <a:spcPct val="0"/>
        </a:spcAft>
        <a:buChar char="–"/>
        <a:defRPr sz="1400">
          <a:solidFill>
            <a:schemeClr val="tx1"/>
          </a:solidFill>
          <a:latin typeface="+mj-lt"/>
          <a:ea typeface="+mn-ea"/>
        </a:defRPr>
      </a:lvl4pPr>
      <a:lvl5pPr marL="18034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8" cstate="print"/>
          <a:srcRect/>
          <a:stretch>
            <a:fillRect/>
          </a:stretch>
        </p:blipFill>
        <p:spPr bwMode="auto">
          <a:xfrm>
            <a:off x="3" y="6224637"/>
            <a:ext cx="12206820" cy="636587"/>
          </a:xfrm>
          <a:prstGeom prst="rect">
            <a:avLst/>
          </a:prstGeom>
          <a:noFill/>
          <a:ln w="9525">
            <a:noFill/>
            <a:miter lim="800000"/>
            <a:headEnd/>
            <a:tailEnd/>
          </a:ln>
        </p:spPr>
      </p:pic>
      <p:sp>
        <p:nvSpPr>
          <p:cNvPr id="28680" name="Text Box 8"/>
          <p:cNvSpPr txBox="1">
            <a:spLocks noChangeArrowheads="1"/>
          </p:cNvSpPr>
          <p:nvPr/>
        </p:nvSpPr>
        <p:spPr bwMode="auto">
          <a:xfrm>
            <a:off x="870465" y="6438900"/>
            <a:ext cx="2613253" cy="265574"/>
          </a:xfrm>
          <a:prstGeom prst="rect">
            <a:avLst/>
          </a:prstGeom>
          <a:noFill/>
          <a:ln w="9525">
            <a:noFill/>
            <a:miter lim="800000"/>
            <a:headEnd/>
            <a:tailEnd/>
          </a:ln>
        </p:spPr>
        <p:txBody>
          <a:bodyPr wrap="none" lIns="80124" tIns="40063" rIns="80124" bIns="40063">
            <a:spAutoFit/>
          </a:bodyPr>
          <a:lstStyle/>
          <a:p>
            <a:pPr algn="l" defTabSz="801688" eaLnBrk="0">
              <a:defRPr/>
            </a:pPr>
            <a:r>
              <a:rPr lang="en-US" altLang="zh-CN" sz="1200">
                <a:latin typeface="FrutigerNext LT Bold" pitchFamily="1" charset="0"/>
              </a:rPr>
              <a:t>HUAWEI TECHNOLOGIES CO., LTD.</a:t>
            </a:r>
            <a:endParaRPr lang="en-US" altLang="zh-CN" sz="2200">
              <a:latin typeface="Arial" pitchFamily="34" charset="0"/>
            </a:endParaRPr>
          </a:p>
        </p:txBody>
      </p:sp>
      <p:pic>
        <p:nvPicPr>
          <p:cNvPr id="3076" name="Picture 9" descr="8"/>
          <p:cNvPicPr>
            <a:picLocks noChangeAspect="1" noChangeArrowheads="1"/>
          </p:cNvPicPr>
          <p:nvPr/>
        </p:nvPicPr>
        <p:blipFill>
          <a:blip r:embed="rId19" cstate="print"/>
          <a:srcRect/>
          <a:stretch>
            <a:fillRect/>
          </a:stretch>
        </p:blipFill>
        <p:spPr bwMode="auto">
          <a:xfrm>
            <a:off x="10017057" y="6399222"/>
            <a:ext cx="174927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5906" y="6489749"/>
            <a:ext cx="2797572"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a:solidFill>
                  <a:schemeClr val="tx1"/>
                </a:solidFill>
                <a:latin typeface="FrutigerNext LT Bold" pitchFamily="1" charset="0"/>
              </a:defRPr>
            </a:lvl1pPr>
          </a:lstStyle>
          <a:p>
            <a:pPr algn="l" defTabSz="914400">
              <a:defRPr/>
            </a:pPr>
            <a:r>
              <a:rPr lang="de-DE" altLang="zh-CN" sz="1200">
                <a:solidFill>
                  <a:srgbClr val="000000"/>
                </a:solidFill>
              </a:rPr>
              <a:t>Page </a:t>
            </a:r>
            <a:fld id="{B8F67256-B9EE-460C-933C-11C5C81702E3}" type="slidenum">
              <a:rPr lang="de-DE" altLang="zh-CN" sz="1200">
                <a:solidFill>
                  <a:srgbClr val="000000"/>
                </a:solidFill>
              </a:rPr>
              <a:pPr algn="l" defTabSz="914400">
                <a:defRPr/>
              </a:pPr>
              <a:t>‹#›</a:t>
            </a:fld>
            <a:endParaRPr lang="en-GB" altLang="zh-CN" sz="1200">
              <a:solidFill>
                <a:srgbClr val="000000"/>
              </a:solidFill>
            </a:endParaRPr>
          </a:p>
        </p:txBody>
      </p:sp>
      <p:sp>
        <p:nvSpPr>
          <p:cNvPr id="3078" name="Rectangle 13"/>
          <p:cNvSpPr>
            <a:spLocks noGrp="1" noChangeArrowheads="1"/>
          </p:cNvSpPr>
          <p:nvPr>
            <p:ph type="title"/>
          </p:nvPr>
        </p:nvSpPr>
        <p:spPr bwMode="auto">
          <a:xfrm>
            <a:off x="527329" y="44450"/>
            <a:ext cx="10332595" cy="871538"/>
          </a:xfrm>
          <a:prstGeom prst="rect">
            <a:avLst/>
          </a:prstGeom>
          <a:noFill/>
          <a:ln w="9525">
            <a:noFill/>
            <a:miter lim="800000"/>
            <a:headEnd/>
            <a:tailEnd/>
          </a:ln>
        </p:spPr>
        <p:txBody>
          <a:bodyPr vert="horz" wrap="square" lIns="80139" tIns="40069" rIns="80139" bIns="4006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2818" y="6438900"/>
            <a:ext cx="1642923" cy="265536"/>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200">
                <a:latin typeface="FrutigerNext LT Bold" pitchFamily="1" charset="0"/>
              </a:rPr>
              <a:t>Huawei Confidential </a:t>
            </a:r>
          </a:p>
        </p:txBody>
      </p:sp>
      <p:sp>
        <p:nvSpPr>
          <p:cNvPr id="28694" name="Rectangle 22"/>
          <p:cNvSpPr>
            <a:spLocks noChangeArrowheads="1"/>
          </p:cNvSpPr>
          <p:nvPr/>
        </p:nvSpPr>
        <p:spPr bwMode="auto">
          <a:xfrm>
            <a:off x="-2545558" y="528638"/>
            <a:ext cx="2460848" cy="5307012"/>
          </a:xfrm>
          <a:prstGeom prst="rect">
            <a:avLst/>
          </a:prstGeom>
          <a:noFill/>
          <a:ln w="9525">
            <a:noFill/>
            <a:miter lim="800000"/>
            <a:headEnd/>
            <a:tailEnd/>
          </a:ln>
          <a:effectLst/>
        </p:spPr>
        <p:txBody>
          <a:bodyPr lIns="80124" tIns="40063" rIns="80124" bIns="40063"/>
          <a:lstStyle/>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英文标题</a:t>
            </a:r>
            <a:r>
              <a:rPr lang="en-US" altLang="zh-CN" sz="1100">
                <a:solidFill>
                  <a:srgbClr val="FFFFFF"/>
                </a:solidFill>
                <a:latin typeface="Arial" pitchFamily="34" charset="0"/>
                <a:ea typeface="华文细黑" pitchFamily="2" charset="-122"/>
              </a:rPr>
              <a:t>:32-35pt  </a:t>
            </a: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颜色</a:t>
            </a:r>
            <a:r>
              <a:rPr lang="en-US" altLang="zh-CN" sz="1100">
                <a:solidFill>
                  <a:srgbClr val="FFFFFF"/>
                </a:solidFill>
                <a:latin typeface="Arial" pitchFamily="34" charset="0"/>
                <a:ea typeface="华文细黑" pitchFamily="2" charset="-122"/>
              </a:rPr>
              <a:t>: R153 G0 B0</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FrutigerNext LT Regular" pitchFamily="34" charset="0"/>
                <a:ea typeface="华文细黑" pitchFamily="2" charset="-122"/>
              </a:rPr>
              <a:t>内部使用字体 </a:t>
            </a:r>
            <a:r>
              <a:rPr lang="en-US" altLang="zh-CN" sz="1100">
                <a:solidFill>
                  <a:srgbClr val="FFFFFF"/>
                </a:solidFill>
                <a:latin typeface="FrutigerNext LT Regular" pitchFamily="34" charset="0"/>
                <a:ea typeface="华文细黑" pitchFamily="2" charset="-122"/>
              </a:rPr>
              <a:t>:</a:t>
            </a:r>
          </a:p>
          <a:p>
            <a:pPr algn="r" defTabSz="801688" hangingPunct="1">
              <a:lnSpc>
                <a:spcPct val="125000"/>
              </a:lnSpc>
              <a:buClr>
                <a:srgbClr val="777777"/>
              </a:buClr>
              <a:buSzPct val="60000"/>
              <a:buFont typeface="Wingdings" pitchFamily="2" charset="2"/>
              <a:buNone/>
              <a:defRPr/>
            </a:pPr>
            <a:r>
              <a:rPr lang="en-US" altLang="zh-CN" sz="1100">
                <a:solidFill>
                  <a:srgbClr val="FFFFFF"/>
                </a:solidFill>
                <a:latin typeface="FrutigerNext LT Regular" pitchFamily="34" charset="0"/>
                <a:ea typeface="华文细黑" pitchFamily="2" charset="-122"/>
              </a:rPr>
              <a:t>FrutigerNext LT Medium</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FrutigerNext LT Regular" pitchFamily="34" charset="0"/>
                <a:ea typeface="华文细黑" pitchFamily="2" charset="-122"/>
              </a:rPr>
              <a:t>外部使用字体 </a:t>
            </a:r>
            <a:r>
              <a:rPr lang="en-US" altLang="zh-CN" sz="1100">
                <a:solidFill>
                  <a:srgbClr val="FFFFFF"/>
                </a:solidFill>
                <a:latin typeface="FrutigerNext LT Regular" pitchFamily="34" charset="0"/>
                <a:ea typeface="华文细黑" pitchFamily="2" charset="-122"/>
              </a:rPr>
              <a:t>: Arial</a:t>
            </a:r>
          </a:p>
          <a:p>
            <a:pPr algn="r" defTabSz="801688" hangingPunct="1">
              <a:lnSpc>
                <a:spcPct val="75000"/>
              </a:lnSpc>
              <a:buClr>
                <a:srgbClr val="777777"/>
              </a:buClr>
              <a:buSzPct val="60000"/>
              <a:buFont typeface="Wingdings" pitchFamily="2" charset="2"/>
              <a:buNone/>
              <a:defRPr/>
            </a:pPr>
            <a:endParaRPr lang="en-US" altLang="zh-CN"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中文标题</a:t>
            </a:r>
            <a:r>
              <a:rPr lang="en-US" altLang="zh-CN" sz="1100">
                <a:solidFill>
                  <a:srgbClr val="FFFFFF"/>
                </a:solidFill>
                <a:latin typeface="Arial" pitchFamily="34" charset="0"/>
                <a:ea typeface="华文细黑" pitchFamily="2" charset="-122"/>
              </a:rPr>
              <a:t>:30-32pt  </a:t>
            </a: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颜色</a:t>
            </a:r>
            <a:r>
              <a:rPr lang="en-US" altLang="zh-CN" sz="1100">
                <a:solidFill>
                  <a:srgbClr val="FFFFFF"/>
                </a:solidFill>
                <a:latin typeface="Arial" pitchFamily="34" charset="0"/>
                <a:ea typeface="华文细黑" pitchFamily="2" charset="-122"/>
              </a:rPr>
              <a:t>: R153 G0 B0</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字体</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黑体</a:t>
            </a: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英文正文</a:t>
            </a:r>
            <a:r>
              <a:rPr lang="en-US" altLang="zh-CN" sz="1100">
                <a:solidFill>
                  <a:srgbClr val="FFFFFF"/>
                </a:solidFill>
                <a:latin typeface="Arial" pitchFamily="34" charset="0"/>
                <a:ea typeface="华文细黑" pitchFamily="2" charset="-122"/>
              </a:rPr>
              <a:t>:20-22pt</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子目录 </a:t>
            </a:r>
            <a:r>
              <a:rPr lang="en-US" altLang="zh-CN" sz="1100">
                <a:solidFill>
                  <a:srgbClr val="FFFFFF"/>
                </a:solidFill>
                <a:latin typeface="Arial" pitchFamily="34" charset="0"/>
                <a:ea typeface="华文细黑" pitchFamily="2" charset="-122"/>
              </a:rPr>
              <a:t>(2-5</a:t>
            </a:r>
            <a:r>
              <a:rPr lang="zh-CN" altLang="en-US" sz="1100">
                <a:solidFill>
                  <a:srgbClr val="FFFFFF"/>
                </a:solidFill>
                <a:latin typeface="Arial" pitchFamily="34" charset="0"/>
                <a:ea typeface="华文细黑" pitchFamily="2" charset="-122"/>
              </a:rPr>
              <a:t>级</a:t>
            </a:r>
            <a:r>
              <a:rPr lang="en-US" altLang="zh-CN" sz="1100">
                <a:solidFill>
                  <a:srgbClr val="FFFFFF"/>
                </a:solidFill>
                <a:latin typeface="Arial" pitchFamily="34" charset="0"/>
                <a:ea typeface="华文细黑" pitchFamily="2" charset="-122"/>
              </a:rPr>
              <a:t>) :18pt  </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颜色</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黑色</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FrutigerNext LT Regular" pitchFamily="34" charset="0"/>
                <a:ea typeface="华文细黑" pitchFamily="2" charset="-122"/>
              </a:rPr>
              <a:t>内部使用字体 </a:t>
            </a:r>
            <a:r>
              <a:rPr lang="en-US" altLang="zh-CN" sz="1100">
                <a:solidFill>
                  <a:srgbClr val="FFFFFF"/>
                </a:solidFill>
                <a:latin typeface="FrutigerNext LT Regular" pitchFamily="34" charset="0"/>
                <a:ea typeface="华文细黑" pitchFamily="2" charset="-122"/>
              </a:rPr>
              <a:t>:</a:t>
            </a:r>
          </a:p>
          <a:p>
            <a:pPr algn="r" defTabSz="801688" hangingPunct="1">
              <a:lnSpc>
                <a:spcPct val="125000"/>
              </a:lnSpc>
              <a:buClr>
                <a:srgbClr val="777777"/>
              </a:buClr>
              <a:buSzPct val="60000"/>
              <a:buFont typeface="Wingdings" pitchFamily="2" charset="2"/>
              <a:buNone/>
              <a:defRPr/>
            </a:pPr>
            <a:r>
              <a:rPr lang="en-US" altLang="zh-CN" sz="1100">
                <a:solidFill>
                  <a:srgbClr val="FFFFFF"/>
                </a:solidFill>
                <a:latin typeface="FrutigerNext LT Regular" pitchFamily="34" charset="0"/>
                <a:ea typeface="华文细黑" pitchFamily="2" charset="-122"/>
              </a:rPr>
              <a:t>FrutigerNext LT Regular</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FrutigerNext LT Regular" pitchFamily="34" charset="0"/>
                <a:ea typeface="华文细黑" pitchFamily="2" charset="-122"/>
              </a:rPr>
              <a:t>外部使用字体 </a:t>
            </a:r>
            <a:r>
              <a:rPr lang="en-US" altLang="zh-CN" sz="1100">
                <a:solidFill>
                  <a:srgbClr val="FFFFFF"/>
                </a:solidFill>
                <a:latin typeface="FrutigerNext LT Regular" pitchFamily="34" charset="0"/>
                <a:ea typeface="华文细黑" pitchFamily="2" charset="-122"/>
              </a:rPr>
              <a:t>: Arial</a:t>
            </a:r>
          </a:p>
          <a:p>
            <a:pPr algn="r" defTabSz="801688" hangingPunct="1">
              <a:lnSpc>
                <a:spcPct val="75000"/>
              </a:lnSpc>
              <a:buClr>
                <a:srgbClr val="777777"/>
              </a:buClr>
              <a:buSzPct val="60000"/>
              <a:buFont typeface="Wingdings" pitchFamily="2" charset="2"/>
              <a:buNone/>
              <a:defRPr/>
            </a:pPr>
            <a:endParaRPr lang="en-US" altLang="zh-CN"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中文正文</a:t>
            </a:r>
            <a:r>
              <a:rPr lang="en-US" altLang="zh-CN" sz="1100">
                <a:solidFill>
                  <a:srgbClr val="FFFFFF"/>
                </a:solidFill>
                <a:latin typeface="Arial" pitchFamily="34" charset="0"/>
                <a:ea typeface="华文细黑" pitchFamily="2" charset="-122"/>
              </a:rPr>
              <a:t>:18-20pt</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子目录</a:t>
            </a:r>
            <a:r>
              <a:rPr lang="en-US" altLang="zh-CN" sz="1100">
                <a:solidFill>
                  <a:srgbClr val="FFFFFF"/>
                </a:solidFill>
                <a:latin typeface="Arial" pitchFamily="34" charset="0"/>
                <a:ea typeface="华文细黑" pitchFamily="2" charset="-122"/>
              </a:rPr>
              <a:t>(2-5</a:t>
            </a:r>
            <a:r>
              <a:rPr lang="zh-CN" altLang="en-US" sz="1100">
                <a:solidFill>
                  <a:srgbClr val="FFFFFF"/>
                </a:solidFill>
                <a:latin typeface="Arial" pitchFamily="34" charset="0"/>
                <a:ea typeface="华文细黑" pitchFamily="2" charset="-122"/>
              </a:rPr>
              <a:t>级</a:t>
            </a:r>
            <a:r>
              <a:rPr lang="en-US" altLang="zh-CN" sz="1100">
                <a:solidFill>
                  <a:srgbClr val="FFFFFF"/>
                </a:solidFill>
                <a:latin typeface="Arial" pitchFamily="34" charset="0"/>
                <a:ea typeface="华文细黑" pitchFamily="2" charset="-122"/>
              </a:rPr>
              <a:t>):18pt </a:t>
            </a: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颜色</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黑色</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字体</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细黑体 </a:t>
            </a: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en-US" altLang="zh-CN"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en-US" altLang="zh-CN"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latin typeface="Arial" pitchFamily="34" charset="0"/>
              <a:ea typeface="华文细黑" pitchFamily="2" charset="-122"/>
            </a:endParaRPr>
          </a:p>
        </p:txBody>
      </p:sp>
      <p:sp>
        <p:nvSpPr>
          <p:cNvPr id="28734" name="Rectangle 62"/>
          <p:cNvSpPr>
            <a:spLocks noChangeArrowheads="1"/>
          </p:cNvSpPr>
          <p:nvPr/>
        </p:nvSpPr>
        <p:spPr bwMode="auto">
          <a:xfrm>
            <a:off x="12272524" y="1423988"/>
            <a:ext cx="1399845" cy="2005012"/>
          </a:xfrm>
          <a:prstGeom prst="rect">
            <a:avLst/>
          </a:prstGeom>
          <a:noFill/>
          <a:ln w="9525">
            <a:noFill/>
            <a:miter lim="800000"/>
            <a:headEnd/>
            <a:tailEnd/>
          </a:ln>
          <a:effectLst/>
        </p:spPr>
        <p:txBody>
          <a:bodyPr lIns="80124" tIns="40063" rIns="80124" bIns="40063"/>
          <a:lstStyle/>
          <a:p>
            <a:pPr algn="l" defTabSz="801688" hangingPunct="1">
              <a:lnSpc>
                <a:spcPct val="120000"/>
              </a:lnSpc>
              <a:buClr>
                <a:srgbClr val="777777"/>
              </a:buClr>
              <a:buSzPct val="60000"/>
              <a:buFont typeface="Wingdings" pitchFamily="2" charset="2"/>
              <a:buNone/>
              <a:defRPr/>
            </a:pPr>
            <a:r>
              <a:rPr lang="zh-CN" altLang="en-US" sz="1100">
                <a:solidFill>
                  <a:srgbClr val="FFFFFF"/>
                </a:solidFill>
                <a:latin typeface="华文细黑" pitchFamily="2" charset="-122"/>
                <a:ea typeface="华文细黑" pitchFamily="2" charset="-122"/>
              </a:rPr>
              <a:t>配色参考方案：</a:t>
            </a:r>
          </a:p>
          <a:p>
            <a:pPr algn="l" defTabSz="801688" hangingPunct="1">
              <a:lnSpc>
                <a:spcPct val="120000"/>
              </a:lnSpc>
              <a:buClr>
                <a:srgbClr val="777777"/>
              </a:buClr>
              <a:buSzPct val="60000"/>
              <a:buFont typeface="Wingdings" pitchFamily="2" charset="2"/>
              <a:buNone/>
              <a:defRPr/>
            </a:pPr>
            <a:r>
              <a:rPr lang="zh-CN" altLang="en-US" sz="1100">
                <a:solidFill>
                  <a:srgbClr val="FFFFFF"/>
                </a:solidFill>
                <a:latin typeface="华文细黑" pitchFamily="2" charset="-122"/>
                <a:ea typeface="华文细黑" pitchFamily="2" charset="-122"/>
              </a:rPr>
              <a:t>建议同一页面内不超过四种颜色，以下是</a:t>
            </a:r>
            <a:r>
              <a:rPr lang="en-US" altLang="zh-CN" sz="1100">
                <a:solidFill>
                  <a:srgbClr val="FFFFFF"/>
                </a:solidFill>
                <a:latin typeface="华文细黑" pitchFamily="2" charset="-122"/>
                <a:ea typeface="华文细黑" pitchFamily="2" charset="-122"/>
              </a:rPr>
              <a:t>13</a:t>
            </a:r>
            <a:r>
              <a:rPr lang="zh-CN" altLang="en-US" sz="1100">
                <a:solidFill>
                  <a:srgbClr val="FFFFFF"/>
                </a:solidFill>
                <a:latin typeface="华文细黑" pitchFamily="2" charset="-122"/>
                <a:ea typeface="华文细黑" pitchFamily="2" charset="-122"/>
              </a:rPr>
              <a:t>组配色方案，同一页面内只选择一组使用。（仅供参考）</a:t>
            </a:r>
          </a:p>
          <a:p>
            <a:pPr algn="l" defTabSz="801688" hangingPunct="1">
              <a:lnSpc>
                <a:spcPct val="125000"/>
              </a:lnSpc>
              <a:buClr>
                <a:srgbClr val="777777"/>
              </a:buClr>
              <a:buSzPct val="60000"/>
              <a:buFont typeface="Wingdings" pitchFamily="2" charset="2"/>
              <a:buNone/>
              <a:defRPr/>
            </a:pPr>
            <a:endParaRPr lang="en-US" altLang="zh-CN" sz="1100">
              <a:solidFill>
                <a:srgbClr val="FFFFFF"/>
              </a:solidFill>
              <a:latin typeface="华文细黑" pitchFamily="2" charset="-122"/>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en-US" altLang="zh-CN" sz="1100">
              <a:solidFill>
                <a:srgbClr val="FFFFFF"/>
              </a:solidFill>
              <a:latin typeface="华文细黑" pitchFamily="2" charset="-122"/>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zh-CN" altLang="en-US" sz="110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72524" y="-61909"/>
            <a:ext cx="1399845" cy="838201"/>
          </a:xfrm>
          <a:prstGeom prst="rect">
            <a:avLst/>
          </a:prstGeom>
          <a:noFill/>
          <a:ln w="9525">
            <a:noFill/>
            <a:miter lim="800000"/>
            <a:headEnd/>
            <a:tailEnd/>
          </a:ln>
          <a:effectLst/>
        </p:spPr>
        <p:txBody>
          <a:bodyPr lIns="80124" tIns="40063" rIns="80124" bIns="40063"/>
          <a:lstStyle/>
          <a:p>
            <a:pPr algn="l" defTabSz="801688" hangingPunct="1">
              <a:lnSpc>
                <a:spcPct val="120000"/>
              </a:lnSpc>
              <a:buClr>
                <a:srgbClr val="777777"/>
              </a:buClr>
              <a:buSzPct val="60000"/>
              <a:buFont typeface="Wingdings" pitchFamily="2" charset="2"/>
              <a:buNone/>
              <a:defRPr/>
            </a:pPr>
            <a:r>
              <a:rPr lang="zh-CN" altLang="en-US" sz="1100">
                <a:solidFill>
                  <a:srgbClr val="FFFFFF"/>
                </a:solidFill>
                <a:latin typeface="华文细黑" pitchFamily="2" charset="-122"/>
                <a:ea typeface="华文细黑" pitchFamily="2" charset="-122"/>
              </a:rPr>
              <a:t>客户或者合作伙伴的标志放在右上角</a:t>
            </a:r>
            <a:r>
              <a:rPr lang="en-US" altLang="zh-CN" sz="1100">
                <a:solidFill>
                  <a:srgbClr val="FFFFFF"/>
                </a:solidFill>
                <a:latin typeface="华文细黑" pitchFamily="2" charset="-122"/>
                <a:ea typeface="华文细黑" pitchFamily="2" charset="-122"/>
              </a:rPr>
              <a:t>.</a:t>
            </a:r>
          </a:p>
          <a:p>
            <a:pPr algn="l" defTabSz="801688" hangingPunct="1">
              <a:lnSpc>
                <a:spcPct val="125000"/>
              </a:lnSpc>
              <a:buClr>
                <a:srgbClr val="777777"/>
              </a:buClr>
              <a:buSzPct val="60000"/>
              <a:buFont typeface="Wingdings" pitchFamily="2" charset="2"/>
              <a:buNone/>
              <a:defRPr/>
            </a:pPr>
            <a:endParaRPr lang="en-US" altLang="zh-CN" sz="1100">
              <a:solidFill>
                <a:srgbClr val="FFFFFF"/>
              </a:solidFill>
              <a:latin typeface="华文细黑" pitchFamily="2" charset="-122"/>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en-US" altLang="zh-CN" sz="1100">
              <a:solidFill>
                <a:srgbClr val="FFFFFF"/>
              </a:solidFill>
              <a:latin typeface="华文细黑" pitchFamily="2" charset="-122"/>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zh-CN" altLang="en-US" sz="110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70405" y="1641483"/>
            <a:ext cx="10578256" cy="4194175"/>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65654" y="5036034"/>
            <a:ext cx="1226188" cy="276983"/>
          </a:xfrm>
          <a:prstGeom prst="rect">
            <a:avLst/>
          </a:prstGeom>
          <a:solidFill>
            <a:schemeClr val="bg1"/>
          </a:solidFill>
          <a:ln w="9525" algn="ctr">
            <a:noFill/>
            <a:miter lim="800000"/>
            <a:headEnd/>
            <a:tailEnd/>
          </a:ln>
          <a:effectLst/>
        </p:spPr>
        <p:txBody>
          <a:bodyPr lIns="91425" tIns="45712" rIns="91425" bIns="45712" anchor="ctr">
            <a:spAutoFit/>
          </a:bodyPr>
          <a:lstStyle/>
          <a:p>
            <a:pPr algn="l" defTabSz="914400" hangingPunct="1">
              <a:defRPr/>
            </a:pPr>
            <a:endParaRPr lang="zh-CN" altLang="en-US" sz="1200">
              <a:solidFill>
                <a:srgbClr val="FFFFFF"/>
              </a:solidFill>
              <a:latin typeface="FrutigerNext LT Regular" pitchFamily="34" charset="0"/>
            </a:endParaRPr>
          </a:p>
        </p:txBody>
      </p:sp>
      <p:grpSp>
        <p:nvGrpSpPr>
          <p:cNvPr id="2" name="Group 81"/>
          <p:cNvGrpSpPr>
            <a:grpSpLocks/>
          </p:cNvGrpSpPr>
          <p:nvPr/>
        </p:nvGrpSpPr>
        <p:grpSpPr bwMode="auto">
          <a:xfrm>
            <a:off x="12480016" y="3789366"/>
            <a:ext cx="986880"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3" name="Group 86"/>
          <p:cNvGrpSpPr>
            <a:grpSpLocks/>
          </p:cNvGrpSpPr>
          <p:nvPr/>
        </p:nvGrpSpPr>
        <p:grpSpPr bwMode="auto">
          <a:xfrm>
            <a:off x="12480016" y="4005264"/>
            <a:ext cx="986880"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4" name="Group 91"/>
          <p:cNvGrpSpPr>
            <a:grpSpLocks/>
          </p:cNvGrpSpPr>
          <p:nvPr/>
        </p:nvGrpSpPr>
        <p:grpSpPr bwMode="auto">
          <a:xfrm>
            <a:off x="12480016" y="4221163"/>
            <a:ext cx="986880"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5" name="Group 96"/>
          <p:cNvGrpSpPr>
            <a:grpSpLocks/>
          </p:cNvGrpSpPr>
          <p:nvPr/>
        </p:nvGrpSpPr>
        <p:grpSpPr bwMode="auto">
          <a:xfrm>
            <a:off x="12480016" y="3573463"/>
            <a:ext cx="986880"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6" name="Group 101"/>
          <p:cNvGrpSpPr>
            <a:grpSpLocks/>
          </p:cNvGrpSpPr>
          <p:nvPr/>
        </p:nvGrpSpPr>
        <p:grpSpPr bwMode="auto">
          <a:xfrm>
            <a:off x="12480016" y="4581534"/>
            <a:ext cx="986880"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7" name="Group 106"/>
          <p:cNvGrpSpPr>
            <a:grpSpLocks/>
          </p:cNvGrpSpPr>
          <p:nvPr/>
        </p:nvGrpSpPr>
        <p:grpSpPr bwMode="auto">
          <a:xfrm>
            <a:off x="12480016" y="4797437"/>
            <a:ext cx="986880"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8" name="Group 111"/>
          <p:cNvGrpSpPr>
            <a:grpSpLocks/>
          </p:cNvGrpSpPr>
          <p:nvPr/>
        </p:nvGrpSpPr>
        <p:grpSpPr bwMode="auto">
          <a:xfrm>
            <a:off x="12480016" y="5013335"/>
            <a:ext cx="986880"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9" name="Group 116"/>
          <p:cNvGrpSpPr>
            <a:grpSpLocks/>
          </p:cNvGrpSpPr>
          <p:nvPr/>
        </p:nvGrpSpPr>
        <p:grpSpPr bwMode="auto">
          <a:xfrm>
            <a:off x="12480016" y="5373690"/>
            <a:ext cx="986880"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0" name="Group 121"/>
          <p:cNvGrpSpPr>
            <a:grpSpLocks/>
          </p:cNvGrpSpPr>
          <p:nvPr/>
        </p:nvGrpSpPr>
        <p:grpSpPr bwMode="auto">
          <a:xfrm>
            <a:off x="12480016" y="5589588"/>
            <a:ext cx="986880"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1" name="Group 126"/>
          <p:cNvGrpSpPr>
            <a:grpSpLocks/>
          </p:cNvGrpSpPr>
          <p:nvPr/>
        </p:nvGrpSpPr>
        <p:grpSpPr bwMode="auto">
          <a:xfrm>
            <a:off x="12480016" y="5805488"/>
            <a:ext cx="986880"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2" name="Group 131"/>
          <p:cNvGrpSpPr>
            <a:grpSpLocks/>
          </p:cNvGrpSpPr>
          <p:nvPr/>
        </p:nvGrpSpPr>
        <p:grpSpPr bwMode="auto">
          <a:xfrm>
            <a:off x="12480016" y="6165863"/>
            <a:ext cx="986880"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3" name="Group 136"/>
          <p:cNvGrpSpPr>
            <a:grpSpLocks/>
          </p:cNvGrpSpPr>
          <p:nvPr/>
        </p:nvGrpSpPr>
        <p:grpSpPr bwMode="auto">
          <a:xfrm>
            <a:off x="12480016" y="6391284"/>
            <a:ext cx="986880"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4" name="Group 141"/>
          <p:cNvGrpSpPr>
            <a:grpSpLocks/>
          </p:cNvGrpSpPr>
          <p:nvPr/>
        </p:nvGrpSpPr>
        <p:grpSpPr bwMode="auto">
          <a:xfrm>
            <a:off x="12480016" y="6615114"/>
            <a:ext cx="986880"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sp>
        <p:nvSpPr>
          <p:cNvPr id="28818" name="Line 146"/>
          <p:cNvSpPr>
            <a:spLocks noChangeShapeType="1"/>
          </p:cNvSpPr>
          <p:nvPr/>
        </p:nvSpPr>
        <p:spPr bwMode="auto">
          <a:xfrm flipV="1">
            <a:off x="334653" y="908050"/>
            <a:ext cx="11624435" cy="0"/>
          </a:xfrm>
          <a:prstGeom prst="line">
            <a:avLst/>
          </a:prstGeom>
          <a:noFill/>
          <a:ln w="38100">
            <a:solidFill>
              <a:srgbClr val="990000"/>
            </a:solidFill>
            <a:round/>
            <a:headEnd/>
            <a:tailEnd/>
          </a:ln>
          <a:effectLst/>
        </p:spPr>
        <p:txBody>
          <a:bodyPr/>
          <a:lstStyle/>
          <a:p>
            <a:pPr algn="l" defTabSz="914400" hangingPunct="1">
              <a:defRPr/>
            </a:pPr>
            <a:endParaRPr lang="zh-CN" altLang="en-US" sz="1200">
              <a:solidFill>
                <a:srgbClr val="FFFFFF"/>
              </a:solidFill>
              <a:latin typeface="FrutigerNext LT Regular" pitchFamily="34" charset="0"/>
            </a:endParaRPr>
          </a:p>
        </p:txBody>
      </p:sp>
    </p:spTree>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Lst>
  <p:hf sldNum="0" hdr="0" ftr="0"/>
  <p:txStyles>
    <p:titleStyle>
      <a:lvl1pPr algn="l" defTabSz="801688" rtl="0" eaLnBrk="0" fontAlgn="base" hangingPunct="0">
        <a:spcBef>
          <a:spcPct val="0"/>
        </a:spcBef>
        <a:spcAft>
          <a:spcPct val="0"/>
        </a:spcAft>
        <a:defRPr sz="3400">
          <a:solidFill>
            <a:srgbClr val="990000"/>
          </a:solidFill>
          <a:latin typeface="+mj-lt"/>
          <a:ea typeface="+mj-ea"/>
          <a:cs typeface="+mj-cs"/>
        </a:defRPr>
      </a:lvl1pPr>
      <a:lvl2pPr algn="l" defTabSz="801688" rtl="0" eaLnBrk="0" fontAlgn="base" hangingPunct="0">
        <a:spcBef>
          <a:spcPct val="0"/>
        </a:spcBef>
        <a:spcAft>
          <a:spcPct val="0"/>
        </a:spcAft>
        <a:defRPr sz="3400">
          <a:solidFill>
            <a:srgbClr val="990000"/>
          </a:solidFill>
          <a:latin typeface="FrutigerNext LT Medium" pitchFamily="34" charset="0"/>
          <a:ea typeface="黑体" pitchFamily="49" charset="-122"/>
        </a:defRPr>
      </a:lvl2pPr>
      <a:lvl3pPr algn="l" defTabSz="801688" rtl="0" eaLnBrk="0" fontAlgn="base" hangingPunct="0">
        <a:spcBef>
          <a:spcPct val="0"/>
        </a:spcBef>
        <a:spcAft>
          <a:spcPct val="0"/>
        </a:spcAft>
        <a:defRPr sz="3400">
          <a:solidFill>
            <a:srgbClr val="990000"/>
          </a:solidFill>
          <a:latin typeface="FrutigerNext LT Medium" pitchFamily="34" charset="0"/>
          <a:ea typeface="黑体" pitchFamily="49" charset="-122"/>
        </a:defRPr>
      </a:lvl3pPr>
      <a:lvl4pPr algn="l" defTabSz="801688" rtl="0" eaLnBrk="0" fontAlgn="base" hangingPunct="0">
        <a:spcBef>
          <a:spcPct val="0"/>
        </a:spcBef>
        <a:spcAft>
          <a:spcPct val="0"/>
        </a:spcAft>
        <a:defRPr sz="3400">
          <a:solidFill>
            <a:srgbClr val="990000"/>
          </a:solidFill>
          <a:latin typeface="FrutigerNext LT Medium" pitchFamily="34" charset="0"/>
          <a:ea typeface="黑体" pitchFamily="49" charset="-122"/>
        </a:defRPr>
      </a:lvl4pPr>
      <a:lvl5pPr algn="l" defTabSz="801688" rtl="0" eaLnBrk="0" fontAlgn="base" hangingPunct="0">
        <a:spcBef>
          <a:spcPct val="0"/>
        </a:spcBef>
        <a:spcAft>
          <a:spcPct val="0"/>
        </a:spcAft>
        <a:defRPr sz="3400">
          <a:solidFill>
            <a:srgbClr val="990000"/>
          </a:solidFill>
          <a:latin typeface="FrutigerNext LT Medium" pitchFamily="34" charset="0"/>
          <a:ea typeface="黑体" pitchFamily="49" charset="-122"/>
        </a:defRPr>
      </a:lvl5pPr>
      <a:lvl6pPr marL="457200" algn="l" defTabSz="801688" rtl="0" fontAlgn="base">
        <a:spcBef>
          <a:spcPct val="0"/>
        </a:spcBef>
        <a:spcAft>
          <a:spcPct val="0"/>
        </a:spcAft>
        <a:defRPr sz="3400">
          <a:solidFill>
            <a:srgbClr val="990000"/>
          </a:solidFill>
          <a:latin typeface="FrutigerNext LT Medium" pitchFamily="34" charset="0"/>
          <a:ea typeface="黑体" pitchFamily="49" charset="-122"/>
        </a:defRPr>
      </a:lvl6pPr>
      <a:lvl7pPr marL="914400" algn="l" defTabSz="801688" rtl="0" fontAlgn="base">
        <a:spcBef>
          <a:spcPct val="0"/>
        </a:spcBef>
        <a:spcAft>
          <a:spcPct val="0"/>
        </a:spcAft>
        <a:defRPr sz="3400">
          <a:solidFill>
            <a:srgbClr val="990000"/>
          </a:solidFill>
          <a:latin typeface="FrutigerNext LT Medium" pitchFamily="34" charset="0"/>
          <a:ea typeface="黑体" pitchFamily="49" charset="-122"/>
        </a:defRPr>
      </a:lvl7pPr>
      <a:lvl8pPr marL="1371600" algn="l" defTabSz="801688" rtl="0" fontAlgn="base">
        <a:spcBef>
          <a:spcPct val="0"/>
        </a:spcBef>
        <a:spcAft>
          <a:spcPct val="0"/>
        </a:spcAft>
        <a:defRPr sz="3400">
          <a:solidFill>
            <a:srgbClr val="990000"/>
          </a:solidFill>
          <a:latin typeface="FrutigerNext LT Medium" pitchFamily="34" charset="0"/>
          <a:ea typeface="黑体" pitchFamily="49" charset="-122"/>
        </a:defRPr>
      </a:lvl8pPr>
      <a:lvl9pPr marL="1828800" algn="l" defTabSz="801688" rtl="0" fontAlgn="base">
        <a:spcBef>
          <a:spcPct val="0"/>
        </a:spcBef>
        <a:spcAft>
          <a:spcPct val="0"/>
        </a:spcAft>
        <a:defRPr sz="3400">
          <a:solidFill>
            <a:srgbClr val="990000"/>
          </a:solidFill>
          <a:latin typeface="FrutigerNext LT Medium" pitchFamily="34" charset="0"/>
          <a:ea typeface="黑体" pitchFamily="49" charset="-122"/>
        </a:defRPr>
      </a:lvl9pPr>
    </p:titleStyle>
    <p:bodyStyle>
      <a:lvl1pPr marL="300038" indent="-300038" algn="l" defTabSz="801688" rtl="0" eaLnBrk="0" fontAlgn="base" hangingPunct="0">
        <a:lnSpc>
          <a:spcPct val="140000"/>
        </a:lnSpc>
        <a:spcBef>
          <a:spcPct val="0"/>
        </a:spcBef>
        <a:spcAft>
          <a:spcPct val="0"/>
        </a:spcAft>
        <a:buClr>
          <a:schemeClr val="bg2"/>
        </a:buClr>
        <a:buSzPct val="60000"/>
        <a:buFont typeface="Wingdings" pitchFamily="2" charset="2"/>
        <a:buChar char="l"/>
        <a:defRPr sz="2000" b="1">
          <a:solidFill>
            <a:schemeClr val="tx1"/>
          </a:solidFill>
          <a:latin typeface="+mn-lt"/>
          <a:ea typeface="+mn-ea"/>
          <a:cs typeface="+mn-cs"/>
        </a:defRPr>
      </a:lvl1pPr>
      <a:lvl2pPr marL="652463" indent="-250825" algn="l" defTabSz="80168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003300" indent="-201613" algn="l" defTabSz="801688"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FrutigerNext LT Light" pitchFamily="34" charset="0"/>
          <a:ea typeface="+mn-ea"/>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9318" y="1021899"/>
            <a:ext cx="10759300" cy="5104039"/>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7" name="Picture 7" descr="7"/>
          <p:cNvPicPr>
            <a:picLocks noChangeAspect="1" noChangeArrowheads="1"/>
          </p:cNvPicPr>
          <p:nvPr userDrawn="1"/>
        </p:nvPicPr>
        <p:blipFill>
          <a:blip r:embed="rId17" cstate="print"/>
          <a:srcRect/>
          <a:stretch>
            <a:fillRect/>
          </a:stretch>
        </p:blipFill>
        <p:spPr bwMode="auto">
          <a:xfrm>
            <a:off x="0" y="6221186"/>
            <a:ext cx="12196536"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1059" y="6466114"/>
            <a:ext cx="2981619" cy="307732"/>
          </a:xfrm>
          <a:prstGeom prst="rect">
            <a:avLst/>
          </a:prstGeom>
          <a:noFill/>
          <a:ln w="9525">
            <a:noFill/>
            <a:miter lim="800000"/>
            <a:headEnd/>
            <a:tailEnd/>
          </a:ln>
        </p:spPr>
        <p:txBody>
          <a:bodyPr wrap="none" lIns="91393" tIns="45698" rIns="91393" bIns="45698">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38921" name="Rectangle 9"/>
          <p:cNvSpPr>
            <a:spLocks noGrp="1" noChangeArrowheads="1"/>
          </p:cNvSpPr>
          <p:nvPr>
            <p:ph type="dt" sz="half" idx="2"/>
          </p:nvPr>
        </p:nvSpPr>
        <p:spPr bwMode="auto">
          <a:xfrm>
            <a:off x="7910236" y="6400804"/>
            <a:ext cx="1410014"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200">
                <a:latin typeface="FrutigerNext LT Medium" pitchFamily="34" charset="0"/>
                <a:ea typeface="MS PGothic" pitchFamily="34" charset="-128"/>
              </a:defRPr>
            </a:lvl1pPr>
          </a:lstStyle>
          <a:p>
            <a:pPr algn="l" defTabSz="914400" eaLnBrk="0">
              <a:defRPr/>
            </a:pPr>
            <a:endParaRPr lang="de-DE" altLang="zh-CN">
              <a:solidFill>
                <a:prstClr val="black"/>
              </a:solidFill>
            </a:endParaRPr>
          </a:p>
          <a:p>
            <a:pPr algn="l" defTabSz="914400" eaLnBrk="0">
              <a:defRPr/>
            </a:pPr>
            <a:r>
              <a:rPr lang="de-DE" altLang="zh-CN">
                <a:solidFill>
                  <a:prstClr val="black"/>
                </a:solidFill>
              </a:rPr>
              <a:t>Page </a:t>
            </a:r>
            <a:fld id="{D8ACD6C9-B7FE-4AF3-A0F7-597A708EE36A}" type="slidenum">
              <a:rPr lang="de-DE" altLang="zh-CN">
                <a:solidFill>
                  <a:prstClr val="black"/>
                </a:solidFill>
              </a:rPr>
              <a:pPr algn="l" defTabSz="914400" eaLnBrk="0">
                <a:defRPr/>
              </a:pPr>
              <a:t>‹#›</a:t>
            </a:fld>
            <a:endParaRPr lang="en-GB" altLang="zh-CN">
              <a:solidFill>
                <a:prstClr val="black"/>
              </a:solidFill>
            </a:endParaRPr>
          </a:p>
        </p:txBody>
      </p:sp>
      <p:pic>
        <p:nvPicPr>
          <p:cNvPr id="1030" name="Picture 10" descr="8"/>
          <p:cNvPicPr>
            <a:picLocks noChangeAspect="1" noChangeArrowheads="1"/>
          </p:cNvPicPr>
          <p:nvPr userDrawn="1"/>
        </p:nvPicPr>
        <p:blipFill>
          <a:blip r:embed="rId18" cstate="print"/>
          <a:srcRect/>
          <a:stretch>
            <a:fillRect/>
          </a:stretch>
        </p:blipFill>
        <p:spPr bwMode="auto">
          <a:xfrm>
            <a:off x="10017094" y="6400811"/>
            <a:ext cx="1747548" cy="310243"/>
          </a:xfrm>
          <a:prstGeom prst="rect">
            <a:avLst/>
          </a:prstGeom>
          <a:noFill/>
          <a:ln w="9525">
            <a:noFill/>
            <a:miter lim="800000"/>
            <a:headEnd/>
            <a:tailEnd/>
          </a:ln>
        </p:spPr>
      </p:pic>
      <p:sp>
        <p:nvSpPr>
          <p:cNvPr id="38923" name="Rectangle 11"/>
          <p:cNvSpPr>
            <a:spLocks noChangeArrowheads="1"/>
          </p:cNvSpPr>
          <p:nvPr userDrawn="1"/>
        </p:nvSpPr>
        <p:spPr bwMode="auto">
          <a:xfrm>
            <a:off x="4883380" y="6467476"/>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38925" name="Rectangle 13"/>
          <p:cNvSpPr>
            <a:spLocks noChangeArrowheads="1"/>
          </p:cNvSpPr>
          <p:nvPr userDrawn="1"/>
        </p:nvSpPr>
        <p:spPr bwMode="auto">
          <a:xfrm>
            <a:off x="0" y="0"/>
            <a:ext cx="12196536" cy="713014"/>
          </a:xfrm>
          <a:prstGeom prst="rect">
            <a:avLst/>
          </a:prstGeom>
          <a:gradFill rotWithShape="1">
            <a:gsLst>
              <a:gs pos="0">
                <a:srgbClr val="E0E0E0"/>
              </a:gs>
              <a:gs pos="50000">
                <a:srgbClr val="E0E0E0">
                  <a:gamma/>
                  <a:tint val="0"/>
                  <a:invGamma/>
                </a:srgbClr>
              </a:gs>
              <a:gs pos="100000">
                <a:srgbClr val="E0E0E0"/>
              </a:gs>
            </a:gsLst>
            <a:lin ang="2700000" scaled="1"/>
          </a:gradFill>
          <a:ln w="9525">
            <a:noFill/>
            <a:miter lim="800000"/>
            <a:headEnd/>
            <a:tailEnd/>
          </a:ln>
          <a:effectLst/>
        </p:spPr>
        <p:txBody>
          <a:bodyPr wrap="none" anchor="ctr"/>
          <a:lstStyle/>
          <a:p>
            <a:pPr algn="l" defTabSz="914400" eaLnBrk="0">
              <a:defRPr/>
            </a:pPr>
            <a:endParaRPr lang="zh-CN" altLang="en-US" sz="2500">
              <a:solidFill>
                <a:prstClr val="black"/>
              </a:solidFill>
              <a:latin typeface="FrutigerNext LT BlackCn" pitchFamily="34" charset="0"/>
              <a:ea typeface="宋体" charset="-122"/>
            </a:endParaRPr>
          </a:p>
        </p:txBody>
      </p:sp>
      <p:sp>
        <p:nvSpPr>
          <p:cNvPr id="1033" name="Rectangle 2"/>
          <p:cNvSpPr>
            <a:spLocks noGrp="1" noChangeArrowheads="1"/>
          </p:cNvSpPr>
          <p:nvPr>
            <p:ph type="title"/>
          </p:nvPr>
        </p:nvSpPr>
        <p:spPr bwMode="auto">
          <a:xfrm>
            <a:off x="829318" y="0"/>
            <a:ext cx="10759300" cy="713014"/>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 id="2147484087" r:id="rId13"/>
    <p:sldLayoutId id="2147484088" r:id="rId14"/>
    <p:sldLayoutId id="2147484089" r:id="rId15"/>
  </p:sldLayoutIdLst>
  <p:hf sldNum="0" hdr="0" ftr="0"/>
  <p:txStyles>
    <p:titleStyle>
      <a:lvl1pPr algn="l" rtl="0" eaLnBrk="0" fontAlgn="base" hangingPunct="0">
        <a:spcBef>
          <a:spcPct val="0"/>
        </a:spcBef>
        <a:spcAft>
          <a:spcPct val="0"/>
        </a:spcAft>
        <a:defRPr sz="3500" b="1">
          <a:solidFill>
            <a:srgbClr val="990000"/>
          </a:solidFill>
          <a:latin typeface="+mj-lt"/>
          <a:ea typeface="+mj-ea"/>
          <a:cs typeface="+mj-cs"/>
        </a:defRPr>
      </a:lvl1pPr>
      <a:lvl2pPr algn="l" rtl="0" eaLnBrk="0" fontAlgn="base" hangingPunct="0">
        <a:spcBef>
          <a:spcPct val="0"/>
        </a:spcBef>
        <a:spcAft>
          <a:spcPct val="0"/>
        </a:spcAft>
        <a:defRPr sz="3500" b="1">
          <a:solidFill>
            <a:srgbClr val="990000"/>
          </a:solidFill>
          <a:latin typeface="Arial" charset="0"/>
          <a:ea typeface="黑体" pitchFamily="2" charset="-122"/>
        </a:defRPr>
      </a:lvl2pPr>
      <a:lvl3pPr algn="l" rtl="0" eaLnBrk="0" fontAlgn="base" hangingPunct="0">
        <a:spcBef>
          <a:spcPct val="0"/>
        </a:spcBef>
        <a:spcAft>
          <a:spcPct val="0"/>
        </a:spcAft>
        <a:defRPr sz="3500" b="1">
          <a:solidFill>
            <a:srgbClr val="990000"/>
          </a:solidFill>
          <a:latin typeface="Arial" charset="0"/>
          <a:ea typeface="黑体" pitchFamily="2" charset="-122"/>
        </a:defRPr>
      </a:lvl3pPr>
      <a:lvl4pPr algn="l" rtl="0" eaLnBrk="0" fontAlgn="base" hangingPunct="0">
        <a:spcBef>
          <a:spcPct val="0"/>
        </a:spcBef>
        <a:spcAft>
          <a:spcPct val="0"/>
        </a:spcAft>
        <a:defRPr sz="3500" b="1">
          <a:solidFill>
            <a:srgbClr val="990000"/>
          </a:solidFill>
          <a:latin typeface="Arial" charset="0"/>
          <a:ea typeface="黑体" pitchFamily="2" charset="-122"/>
        </a:defRPr>
      </a:lvl4pPr>
      <a:lvl5pPr algn="l" rtl="0" eaLnBrk="0" fontAlgn="base" hangingPunct="0">
        <a:spcBef>
          <a:spcPct val="0"/>
        </a:spcBef>
        <a:spcAft>
          <a:spcPct val="0"/>
        </a:spcAft>
        <a:defRPr sz="3500" b="1">
          <a:solidFill>
            <a:srgbClr val="990000"/>
          </a:solidFill>
          <a:latin typeface="Arial" charset="0"/>
          <a:ea typeface="黑体" pitchFamily="2" charset="-122"/>
        </a:defRPr>
      </a:lvl5pPr>
      <a:lvl6pPr marL="457200" algn="l" rtl="0" fontAlgn="base">
        <a:spcBef>
          <a:spcPct val="0"/>
        </a:spcBef>
        <a:spcAft>
          <a:spcPct val="0"/>
        </a:spcAft>
        <a:defRPr sz="3500" b="1">
          <a:solidFill>
            <a:srgbClr val="990000"/>
          </a:solidFill>
          <a:latin typeface="Arial" charset="0"/>
          <a:ea typeface="黑体" pitchFamily="2" charset="-122"/>
        </a:defRPr>
      </a:lvl6pPr>
      <a:lvl7pPr marL="914400" algn="l" rtl="0" fontAlgn="base">
        <a:spcBef>
          <a:spcPct val="0"/>
        </a:spcBef>
        <a:spcAft>
          <a:spcPct val="0"/>
        </a:spcAft>
        <a:defRPr sz="3500" b="1">
          <a:solidFill>
            <a:srgbClr val="990000"/>
          </a:solidFill>
          <a:latin typeface="Arial" charset="0"/>
          <a:ea typeface="黑体" pitchFamily="2" charset="-122"/>
        </a:defRPr>
      </a:lvl7pPr>
      <a:lvl8pPr marL="1371600" algn="l" rtl="0" fontAlgn="base">
        <a:spcBef>
          <a:spcPct val="0"/>
        </a:spcBef>
        <a:spcAft>
          <a:spcPct val="0"/>
        </a:spcAft>
        <a:defRPr sz="3500" b="1">
          <a:solidFill>
            <a:srgbClr val="990000"/>
          </a:solidFill>
          <a:latin typeface="Arial" charset="0"/>
          <a:ea typeface="黑体" pitchFamily="2" charset="-122"/>
        </a:defRPr>
      </a:lvl8pPr>
      <a:lvl9pPr marL="1828800" algn="l" rtl="0" fontAlgn="base">
        <a:spcBef>
          <a:spcPct val="0"/>
        </a:spcBef>
        <a:spcAft>
          <a:spcPct val="0"/>
        </a:spcAft>
        <a:defRPr sz="3500" b="1">
          <a:solidFill>
            <a:srgbClr val="990000"/>
          </a:solidFill>
          <a:latin typeface="Arial" charset="0"/>
          <a:ea typeface="黑体" pitchFamily="2" charset="-122"/>
        </a:defRPr>
      </a:lvl9pPr>
    </p:titleStyle>
    <p:bodyStyle>
      <a:lvl1pPr marL="342900" indent="-342900" algn="l" rtl="0" eaLnBrk="0" fontAlgn="base" hangingPunct="0">
        <a:lnSpc>
          <a:spcPct val="140000"/>
        </a:lnSpc>
        <a:spcBef>
          <a:spcPct val="0"/>
        </a:spcBef>
        <a:spcAft>
          <a:spcPct val="0"/>
        </a:spcAft>
        <a:defRPr sz="2200" b="1">
          <a:solidFill>
            <a:schemeClr val="tx1"/>
          </a:solidFill>
          <a:latin typeface="+mn-lt"/>
          <a:ea typeface="+mn-ea"/>
          <a:cs typeface="+mn-cs"/>
        </a:defRPr>
      </a:lvl1pPr>
      <a:lvl2pPr marL="742950" indent="-285750" algn="l" rtl="0" eaLnBrk="0" fontAlgn="base" hangingPunct="0">
        <a:lnSpc>
          <a:spcPct val="140000"/>
        </a:lnSpc>
        <a:spcBef>
          <a:spcPct val="0"/>
        </a:spcBef>
        <a:spcAft>
          <a:spcPct val="0"/>
        </a:spcAft>
        <a:defRPr sz="2200">
          <a:solidFill>
            <a:schemeClr val="tx1"/>
          </a:solidFill>
          <a:latin typeface="+mn-lt"/>
          <a:ea typeface="华文细黑" pitchFamily="2" charset="-122"/>
        </a:defRPr>
      </a:lvl2pPr>
      <a:lvl3pPr marL="1143000" indent="-228600" algn="l" rtl="0" eaLnBrk="0" fontAlgn="base" hangingPunct="0">
        <a:lnSpc>
          <a:spcPct val="140000"/>
        </a:lnSpc>
        <a:spcBef>
          <a:spcPct val="0"/>
        </a:spcBef>
        <a:spcAft>
          <a:spcPct val="0"/>
        </a:spcAft>
        <a:defRPr sz="2200">
          <a:solidFill>
            <a:schemeClr val="tx1"/>
          </a:solidFill>
          <a:latin typeface="+mn-lt"/>
          <a:ea typeface="华文细黑" pitchFamily="2" charset="-122"/>
        </a:defRPr>
      </a:lvl3pPr>
      <a:lvl4pPr marL="1600200" indent="-230188" algn="l" rtl="0" eaLnBrk="0" fontAlgn="base" hangingPunct="0">
        <a:lnSpc>
          <a:spcPct val="140000"/>
        </a:lnSpc>
        <a:spcBef>
          <a:spcPct val="0"/>
        </a:spcBef>
        <a:spcAft>
          <a:spcPct val="0"/>
        </a:spcAft>
        <a:defRPr sz="2200">
          <a:solidFill>
            <a:schemeClr val="tx1"/>
          </a:solidFill>
          <a:latin typeface="+mn-lt"/>
          <a:ea typeface="华文细黑" pitchFamily="2" charset="-122"/>
        </a:defRPr>
      </a:lvl4pPr>
      <a:lvl5pPr marL="2055813" indent="-227013" algn="l" rtl="0" eaLnBrk="0" fontAlgn="base" hangingPunct="0">
        <a:lnSpc>
          <a:spcPct val="140000"/>
        </a:lnSpc>
        <a:spcBef>
          <a:spcPct val="0"/>
        </a:spcBef>
        <a:spcAft>
          <a:spcPct val="0"/>
        </a:spcAft>
        <a:defRPr sz="2200">
          <a:solidFill>
            <a:schemeClr val="tx1"/>
          </a:solidFill>
          <a:latin typeface="+mn-lt"/>
          <a:ea typeface="华文细黑" pitchFamily="2" charset="-122"/>
        </a:defRPr>
      </a:lvl5pPr>
      <a:lvl6pPr marL="2513013" indent="-227013" algn="l" rtl="0" fontAlgn="base">
        <a:lnSpc>
          <a:spcPct val="140000"/>
        </a:lnSpc>
        <a:spcBef>
          <a:spcPct val="0"/>
        </a:spcBef>
        <a:spcAft>
          <a:spcPct val="0"/>
        </a:spcAft>
        <a:defRPr sz="2200">
          <a:solidFill>
            <a:schemeClr val="tx1"/>
          </a:solidFill>
          <a:latin typeface="+mn-lt"/>
          <a:ea typeface="华文细黑" pitchFamily="2" charset="-122"/>
        </a:defRPr>
      </a:lvl6pPr>
      <a:lvl7pPr marL="2970213" indent="-227013" algn="l" rtl="0" fontAlgn="base">
        <a:lnSpc>
          <a:spcPct val="140000"/>
        </a:lnSpc>
        <a:spcBef>
          <a:spcPct val="0"/>
        </a:spcBef>
        <a:spcAft>
          <a:spcPct val="0"/>
        </a:spcAft>
        <a:defRPr sz="2200">
          <a:solidFill>
            <a:schemeClr val="tx1"/>
          </a:solidFill>
          <a:latin typeface="+mn-lt"/>
          <a:ea typeface="华文细黑" pitchFamily="2" charset="-122"/>
        </a:defRPr>
      </a:lvl7pPr>
      <a:lvl8pPr marL="3427413" indent="-227013" algn="l" rtl="0" fontAlgn="base">
        <a:lnSpc>
          <a:spcPct val="140000"/>
        </a:lnSpc>
        <a:spcBef>
          <a:spcPct val="0"/>
        </a:spcBef>
        <a:spcAft>
          <a:spcPct val="0"/>
        </a:spcAft>
        <a:defRPr sz="2200">
          <a:solidFill>
            <a:schemeClr val="tx1"/>
          </a:solidFill>
          <a:latin typeface="+mn-lt"/>
          <a:ea typeface="华文细黑" pitchFamily="2" charset="-122"/>
        </a:defRPr>
      </a:lvl8pPr>
      <a:lvl9pPr marL="3884613" indent="-227013" algn="l" rtl="0" fontAlgn="base">
        <a:lnSpc>
          <a:spcPct val="140000"/>
        </a:lnSpc>
        <a:spcBef>
          <a:spcPct val="0"/>
        </a:spcBef>
        <a:spcAft>
          <a:spcPct val="0"/>
        </a:spcAft>
        <a:defRPr sz="2200">
          <a:solidFill>
            <a:schemeClr val="tx1"/>
          </a:solidFill>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194" name="Picture 2" descr="内页元素3-1"/>
          <p:cNvPicPr>
            <a:picLocks noChangeAspect="1" noChangeArrowheads="1"/>
          </p:cNvPicPr>
          <p:nvPr/>
        </p:nvPicPr>
        <p:blipFill>
          <a:blip r:embed="rId15" cstate="email"/>
          <a:srcRect/>
          <a:stretch>
            <a:fillRect/>
          </a:stretch>
        </p:blipFill>
        <p:spPr bwMode="auto">
          <a:xfrm>
            <a:off x="41" y="1"/>
            <a:ext cx="12196763" cy="6492960"/>
          </a:xfrm>
          <a:prstGeom prst="rect">
            <a:avLst/>
          </a:prstGeom>
          <a:noFill/>
          <a:ln w="9525">
            <a:noFill/>
            <a:miter lim="800000"/>
            <a:headEnd/>
            <a:tailEnd/>
          </a:ln>
        </p:spPr>
      </p:pic>
      <p:sp>
        <p:nvSpPr>
          <p:cNvPr id="1918979" name="Text Box 3"/>
          <p:cNvSpPr txBox="1">
            <a:spLocks noChangeArrowheads="1"/>
          </p:cNvSpPr>
          <p:nvPr/>
        </p:nvSpPr>
        <p:spPr bwMode="auto">
          <a:xfrm>
            <a:off x="870178" y="6467621"/>
            <a:ext cx="2210210" cy="263785"/>
          </a:xfrm>
          <a:prstGeom prst="rect">
            <a:avLst/>
          </a:prstGeom>
          <a:noFill/>
          <a:ln w="9525">
            <a:noFill/>
            <a:miter lim="800000"/>
            <a:headEnd/>
            <a:tailEnd/>
          </a:ln>
        </p:spPr>
        <p:txBody>
          <a:bodyPr wrap="none" lIns="78354" tIns="39177" rIns="78354" bIns="39177">
            <a:spAutoFit/>
          </a:bodyPr>
          <a:lstStyle/>
          <a:p>
            <a:pPr algn="l" defTabSz="784173" eaLnBrk="0">
              <a:defRPr/>
            </a:pPr>
            <a:r>
              <a:rPr lang="en-US" altLang="zh-CN" sz="1200" dirty="0">
                <a:latin typeface="FrutigerNext LT Bold" pitchFamily="1" charset="0"/>
                <a:ea typeface="ＭＳ Ｐゴシック" pitchFamily="34" charset="-128"/>
              </a:rPr>
              <a:t>HISILICON SEMICONDUCTOR</a:t>
            </a:r>
          </a:p>
        </p:txBody>
      </p:sp>
      <p:sp>
        <p:nvSpPr>
          <p:cNvPr id="1918980" name="Rectangle 4"/>
          <p:cNvSpPr>
            <a:spLocks noGrp="1" noChangeArrowheads="1"/>
          </p:cNvSpPr>
          <p:nvPr>
            <p:ph type="dt" sz="half" idx="2"/>
          </p:nvPr>
        </p:nvSpPr>
        <p:spPr bwMode="auto">
          <a:xfrm>
            <a:off x="7912574" y="6402503"/>
            <a:ext cx="1414830" cy="32429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eaLnBrk="0" hangingPunct="0">
              <a:lnSpc>
                <a:spcPct val="85000"/>
              </a:lnSpc>
              <a:spcBef>
                <a:spcPct val="0"/>
              </a:spcBef>
              <a:buClrTx/>
              <a:buSzTx/>
              <a:buFontTx/>
              <a:buNone/>
              <a:defRPr sz="900" b="0">
                <a:solidFill>
                  <a:srgbClr val="000000"/>
                </a:solidFill>
                <a:latin typeface="FrutigerNext LT Medium" pitchFamily="34" charset="0"/>
                <a:ea typeface="MS PGothic" pitchFamily="34" charset="-128"/>
              </a:defRPr>
            </a:lvl1pPr>
          </a:lstStyle>
          <a:p>
            <a:pPr defTabSz="914400">
              <a:defRPr/>
            </a:pPr>
            <a:endParaRPr lang="de-DE" altLang="zh-CN"/>
          </a:p>
          <a:p>
            <a:pPr defTabSz="914400">
              <a:defRPr/>
            </a:pPr>
            <a:r>
              <a:rPr lang="de-DE" altLang="zh-CN"/>
              <a:t>Page </a:t>
            </a:r>
            <a:fld id="{58847F03-F608-4BBC-8992-FE4D19251FA6}" type="slidenum">
              <a:rPr lang="de-DE" altLang="zh-CN"/>
              <a:pPr defTabSz="914400">
                <a:defRPr/>
              </a:pPr>
              <a:t>‹#›</a:t>
            </a:fld>
            <a:endParaRPr lang="en-GB" altLang="zh-CN" dirty="0"/>
          </a:p>
        </p:txBody>
      </p:sp>
      <p:grpSp>
        <p:nvGrpSpPr>
          <p:cNvPr id="2" name="Group 5"/>
          <p:cNvGrpSpPr>
            <a:grpSpLocks/>
          </p:cNvGrpSpPr>
          <p:nvPr/>
        </p:nvGrpSpPr>
        <p:grpSpPr bwMode="auto">
          <a:xfrm>
            <a:off x="4" y="6216810"/>
            <a:ext cx="12198350" cy="634853"/>
            <a:chOff x="0" y="3920"/>
            <a:chExt cx="7682" cy="400"/>
          </a:xfrm>
        </p:grpSpPr>
        <p:pic>
          <p:nvPicPr>
            <p:cNvPr id="8252" name="Picture 6" descr="图片1"/>
            <p:cNvPicPr>
              <a:picLocks noChangeAspect="1" noChangeArrowheads="1"/>
            </p:cNvPicPr>
            <p:nvPr userDrawn="1"/>
          </p:nvPicPr>
          <p:blipFill>
            <a:blip r:embed="rId16" cstate="email">
              <a:extLst>
                <a:ext uri="{28A0092B-C50C-407E-A947-70E740481C1C}">
                  <a14:useLocalDpi xmlns="" xmlns:a14="http://schemas.microsoft.com/office/drawing/2010/main"/>
                </a:ext>
              </a:extLst>
            </a:blip>
            <a:srcRect/>
            <a:stretch>
              <a:fillRect/>
            </a:stretch>
          </p:blipFill>
          <p:spPr bwMode="auto">
            <a:xfrm>
              <a:off x="0" y="3920"/>
              <a:ext cx="5760" cy="400"/>
            </a:xfrm>
            <a:prstGeom prst="rect">
              <a:avLst/>
            </a:prstGeom>
            <a:noFill/>
            <a:ln w="9525">
              <a:noFill/>
              <a:miter lim="800000"/>
              <a:headEnd/>
              <a:tailEnd/>
            </a:ln>
          </p:spPr>
        </p:pic>
        <p:pic>
          <p:nvPicPr>
            <p:cNvPr id="8253" name="Picture 7" descr="图片1"/>
            <p:cNvPicPr>
              <a:picLocks noChangeAspect="1" noChangeArrowheads="1"/>
            </p:cNvPicPr>
            <p:nvPr userDrawn="1"/>
          </p:nvPicPr>
          <p:blipFill>
            <a:blip r:embed="rId16" cstate="email">
              <a:extLst>
                <a:ext uri="{28A0092B-C50C-407E-A947-70E740481C1C}">
                  <a14:useLocalDpi xmlns="" xmlns:a14="http://schemas.microsoft.com/office/drawing/2010/main"/>
                </a:ext>
              </a:extLst>
            </a:blip>
            <a:srcRect/>
            <a:stretch>
              <a:fillRect/>
            </a:stretch>
          </p:blipFill>
          <p:spPr bwMode="auto">
            <a:xfrm>
              <a:off x="1539" y="3920"/>
              <a:ext cx="5760" cy="400"/>
            </a:xfrm>
            <a:prstGeom prst="rect">
              <a:avLst/>
            </a:prstGeom>
            <a:noFill/>
            <a:ln w="9525">
              <a:noFill/>
              <a:miter lim="800000"/>
              <a:headEnd/>
              <a:tailEnd/>
            </a:ln>
          </p:spPr>
        </p:pic>
        <p:pic>
          <p:nvPicPr>
            <p:cNvPr id="8254" name="Picture 8" descr="图片1"/>
            <p:cNvPicPr>
              <a:picLocks noChangeAspect="1" noChangeArrowheads="1"/>
            </p:cNvPicPr>
            <p:nvPr userDrawn="1"/>
          </p:nvPicPr>
          <p:blipFill>
            <a:blip r:embed="rId17" cstate="email"/>
            <a:srcRect/>
            <a:stretch>
              <a:fillRect/>
            </a:stretch>
          </p:blipFill>
          <p:spPr bwMode="auto">
            <a:xfrm rot="10800000">
              <a:off x="6619" y="3920"/>
              <a:ext cx="1063" cy="400"/>
            </a:xfrm>
            <a:prstGeom prst="rect">
              <a:avLst/>
            </a:prstGeom>
            <a:noFill/>
            <a:ln w="9525">
              <a:noFill/>
              <a:miter lim="800000"/>
              <a:headEnd/>
              <a:tailEnd/>
            </a:ln>
          </p:spPr>
        </p:pic>
      </p:grpSp>
      <p:sp>
        <p:nvSpPr>
          <p:cNvPr id="1918985" name="Text Box 9"/>
          <p:cNvSpPr txBox="1">
            <a:spLocks noChangeArrowheads="1"/>
          </p:cNvSpPr>
          <p:nvPr/>
        </p:nvSpPr>
        <p:spPr bwMode="auto">
          <a:xfrm>
            <a:off x="870226" y="6458095"/>
            <a:ext cx="2784919" cy="263785"/>
          </a:xfrm>
          <a:prstGeom prst="rect">
            <a:avLst/>
          </a:prstGeom>
          <a:noFill/>
          <a:ln w="9525">
            <a:noFill/>
            <a:miter lim="800000"/>
            <a:headEnd/>
            <a:tailEnd/>
          </a:ln>
        </p:spPr>
        <p:txBody>
          <a:bodyPr wrap="none" lIns="78354" tIns="39177" rIns="78354" bIns="39177">
            <a:spAutoFit/>
          </a:bodyPr>
          <a:lstStyle/>
          <a:p>
            <a:pPr algn="l" defTabSz="784173" eaLnBrk="0">
              <a:defRPr/>
            </a:pPr>
            <a:r>
              <a:rPr lang="en-US" altLang="zh-CN" sz="1200" b="1" dirty="0" smtClean="0">
                <a:latin typeface="Arial" charset="0"/>
                <a:ea typeface="ＭＳ Ｐゴシック" pitchFamily="34" charset="-128"/>
              </a:rPr>
              <a:t>HUAWEI TECHNOLOGIES </a:t>
            </a:r>
            <a:r>
              <a:rPr lang="en-US" altLang="zh-CN" sz="1200" b="1" dirty="0">
                <a:latin typeface="Arial" charset="0"/>
                <a:ea typeface="ＭＳ Ｐゴシック" pitchFamily="34" charset="-128"/>
              </a:rPr>
              <a:t>CO., LTD.</a:t>
            </a:r>
          </a:p>
        </p:txBody>
      </p:sp>
      <p:sp>
        <p:nvSpPr>
          <p:cNvPr id="1918986" name="Rectangle 10"/>
          <p:cNvSpPr>
            <a:spLocks noChangeArrowheads="1"/>
          </p:cNvSpPr>
          <p:nvPr/>
        </p:nvSpPr>
        <p:spPr bwMode="auto">
          <a:xfrm>
            <a:off x="7912574" y="6396195"/>
            <a:ext cx="1414830" cy="371579"/>
          </a:xfrm>
          <a:prstGeom prst="rect">
            <a:avLst/>
          </a:prstGeom>
          <a:noFill/>
          <a:ln w="9525">
            <a:noFill/>
            <a:miter lim="800000"/>
            <a:headEnd/>
            <a:tailEnd/>
          </a:ln>
          <a:effectLst/>
        </p:spPr>
        <p:txBody>
          <a:bodyPr lIns="0" tIns="0" rIns="0" bIns="0"/>
          <a:lstStyle/>
          <a:p>
            <a:pPr algn="l" defTabSz="784173" eaLnBrk="0">
              <a:lnSpc>
                <a:spcPct val="85000"/>
              </a:lnSpc>
              <a:defRPr/>
            </a:pPr>
            <a:endParaRPr lang="de-DE" altLang="zh-CN" sz="900" dirty="0">
              <a:latin typeface="Arial" charset="0"/>
            </a:endParaRPr>
          </a:p>
          <a:p>
            <a:pPr algn="l" defTabSz="784173" eaLnBrk="0">
              <a:lnSpc>
                <a:spcPct val="85000"/>
              </a:lnSpc>
              <a:defRPr/>
            </a:pPr>
            <a:r>
              <a:rPr lang="de-DE" altLang="zh-CN" sz="900" dirty="0">
                <a:latin typeface="Arial" charset="0"/>
              </a:rPr>
              <a:t>Page </a:t>
            </a:r>
            <a:fld id="{5AEBBDC3-25EF-4D6E-BEBC-A0FC2AFC2093}" type="slidenum">
              <a:rPr lang="de-DE" altLang="zh-CN" sz="900">
                <a:latin typeface="Arial" charset="0"/>
              </a:rPr>
              <a:pPr algn="l" defTabSz="784173" eaLnBrk="0">
                <a:lnSpc>
                  <a:spcPct val="85000"/>
                </a:lnSpc>
                <a:defRPr/>
              </a:pPr>
              <a:t>‹#›</a:t>
            </a:fld>
            <a:endParaRPr lang="en-GB" altLang="zh-CN" sz="900" dirty="0">
              <a:latin typeface="Arial" charset="0"/>
            </a:endParaRPr>
          </a:p>
        </p:txBody>
      </p:sp>
      <p:pic>
        <p:nvPicPr>
          <p:cNvPr id="8200" name="Picture 11" descr="图片3副本"/>
          <p:cNvPicPr>
            <a:picLocks noChangeAspect="1" noChangeArrowheads="1"/>
          </p:cNvPicPr>
          <p:nvPr/>
        </p:nvPicPr>
        <p:blipFill>
          <a:blip r:embed="rId18" cstate="email">
            <a:extLst>
              <a:ext uri="{28A0092B-C50C-407E-A947-70E740481C1C}">
                <a14:useLocalDpi xmlns="" xmlns:a14="http://schemas.microsoft.com/office/drawing/2010/main"/>
              </a:ext>
            </a:extLst>
          </a:blip>
          <a:srcRect/>
          <a:stretch>
            <a:fillRect/>
          </a:stretch>
        </p:blipFill>
        <p:spPr bwMode="auto">
          <a:xfrm>
            <a:off x="10276770" y="6380651"/>
            <a:ext cx="1295737" cy="307904"/>
          </a:xfrm>
          <a:prstGeom prst="rect">
            <a:avLst/>
          </a:prstGeom>
          <a:noFill/>
          <a:ln w="9525">
            <a:noFill/>
            <a:miter lim="800000"/>
            <a:headEnd/>
            <a:tailEnd/>
          </a:ln>
        </p:spPr>
      </p:pic>
      <p:sp>
        <p:nvSpPr>
          <p:cNvPr id="8201" name="Rectangle 12"/>
          <p:cNvSpPr>
            <a:spLocks noGrp="1" noChangeArrowheads="1"/>
          </p:cNvSpPr>
          <p:nvPr>
            <p:ph type="title"/>
          </p:nvPr>
        </p:nvSpPr>
        <p:spPr bwMode="auto">
          <a:xfrm>
            <a:off x="550688" y="152094"/>
            <a:ext cx="11039531" cy="621338"/>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单击此处编辑母版标题样式</a:t>
            </a:r>
          </a:p>
        </p:txBody>
      </p:sp>
      <p:sp>
        <p:nvSpPr>
          <p:cNvPr id="8202" name="Rectangle 13"/>
          <p:cNvSpPr>
            <a:spLocks noGrp="1" noChangeArrowheads="1"/>
          </p:cNvSpPr>
          <p:nvPr>
            <p:ph type="body" idx="1"/>
          </p:nvPr>
        </p:nvSpPr>
        <p:spPr bwMode="auto">
          <a:xfrm>
            <a:off x="550688" y="905436"/>
            <a:ext cx="11039531" cy="5191067"/>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918990" name="Rectangle 14"/>
          <p:cNvSpPr>
            <a:spLocks noChangeArrowheads="1"/>
          </p:cNvSpPr>
          <p:nvPr/>
        </p:nvSpPr>
        <p:spPr bwMode="auto">
          <a:xfrm>
            <a:off x="-2458083" y="528560"/>
            <a:ext cx="2458089" cy="5307371"/>
          </a:xfrm>
          <a:prstGeom prst="rect">
            <a:avLst/>
          </a:prstGeom>
          <a:noFill/>
          <a:ln w="9525">
            <a:noFill/>
            <a:miter lim="800000"/>
            <a:headEnd/>
            <a:tailEnd/>
          </a:ln>
          <a:effectLst/>
        </p:spPr>
        <p:txBody>
          <a:bodyPr lIns="87792" tIns="43897" rIns="87792" bIns="43897"/>
          <a:lstStyle/>
          <a:p>
            <a:pPr marL="342877" indent="-342877" algn="r" defTabSz="914400" hangingPunct="1">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英文</a:t>
            </a:r>
            <a:r>
              <a:rPr lang="zh-CN" altLang="en-US" sz="1200" dirty="0" smtClean="0">
                <a:solidFill>
                  <a:srgbClr val="F8F8F8"/>
                </a:solidFill>
                <a:latin typeface="Arial" charset="0"/>
                <a:ea typeface="华文细黑" pitchFamily="2" charset="-122"/>
              </a:rPr>
              <a:t>标题</a:t>
            </a:r>
            <a:r>
              <a:rPr lang="en-US" altLang="zh-CN" sz="1200" dirty="0" smtClean="0">
                <a:solidFill>
                  <a:srgbClr val="F8F8F8"/>
                </a:solidFill>
                <a:latin typeface="Arial" charset="0"/>
                <a:ea typeface="华文细黑" pitchFamily="2" charset="-122"/>
              </a:rPr>
              <a:t>:32-35pt  </a:t>
            </a:r>
            <a:endParaRPr lang="en-US" altLang="zh-CN"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r>
              <a:rPr lang="zh-CN" altLang="en-US" sz="1200" dirty="0" smtClean="0">
                <a:solidFill>
                  <a:srgbClr val="F8F8F8"/>
                </a:solidFill>
                <a:latin typeface="Arial" charset="0"/>
                <a:ea typeface="华文细黑" pitchFamily="2" charset="-122"/>
              </a:rPr>
              <a:t>颜色</a:t>
            </a:r>
            <a:r>
              <a:rPr lang="en-US" altLang="zh-CN" sz="1200" dirty="0" smtClean="0">
                <a:solidFill>
                  <a:srgbClr val="F8F8F8"/>
                </a:solidFill>
                <a:latin typeface="Arial" charset="0"/>
                <a:ea typeface="华文细黑" pitchFamily="2" charset="-122"/>
              </a:rPr>
              <a:t>: </a:t>
            </a:r>
            <a:r>
              <a:rPr lang="en-US" altLang="zh-CN" sz="1200" dirty="0">
                <a:solidFill>
                  <a:srgbClr val="F8F8F8"/>
                </a:solidFill>
                <a:latin typeface="Arial" charset="0"/>
                <a:ea typeface="华文细黑" pitchFamily="2" charset="-122"/>
              </a:rPr>
              <a:t>R153 G0 B0</a:t>
            </a:r>
          </a:p>
          <a:p>
            <a:pPr marL="342877" indent="-342877" algn="r" defTabSz="914400" hangingPunct="1">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内部使用字体 </a:t>
            </a:r>
            <a:r>
              <a:rPr lang="en-US" altLang="zh-CN" sz="1200" dirty="0" smtClean="0">
                <a:solidFill>
                  <a:srgbClr val="F8F8F8"/>
                </a:solidFill>
                <a:latin typeface="FrutigerNext LT Medium" pitchFamily="34" charset="0"/>
                <a:ea typeface="华文细黑" pitchFamily="2" charset="-122"/>
              </a:rPr>
              <a:t>:</a:t>
            </a:r>
            <a:endParaRPr lang="en-US" altLang="zh-CN" sz="1200" dirty="0">
              <a:solidFill>
                <a:srgbClr val="F8F8F8"/>
              </a:solidFill>
              <a:latin typeface="FrutigerNext LT Medium" pitchFamily="34" charset="0"/>
              <a:ea typeface="华文细黑" pitchFamily="2" charset="-122"/>
            </a:endParaRPr>
          </a:p>
          <a:p>
            <a:pPr marL="342877" indent="-342877" algn="r" defTabSz="914400" hangingPunct="1">
              <a:lnSpc>
                <a:spcPct val="125000"/>
              </a:lnSpc>
              <a:spcBef>
                <a:spcPct val="20000"/>
              </a:spcBef>
              <a:buClr>
                <a:srgbClr val="990000"/>
              </a:buClr>
              <a:defRPr/>
            </a:pPr>
            <a:r>
              <a:rPr lang="en-US" altLang="zh-CN" sz="1200" dirty="0">
                <a:solidFill>
                  <a:srgbClr val="F8F8F8"/>
                </a:solidFill>
                <a:latin typeface="FrutigerNext LT Medium" pitchFamily="34" charset="0"/>
                <a:ea typeface="华文细黑" pitchFamily="2" charset="-122"/>
              </a:rPr>
              <a:t>FrutigerNext LT Medium</a:t>
            </a:r>
          </a:p>
          <a:p>
            <a:pPr marL="342877" indent="-342877" algn="r" defTabSz="914400" hangingPunct="1">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外部使用字体 </a:t>
            </a:r>
            <a:r>
              <a:rPr lang="en-US" altLang="zh-CN" sz="1200" dirty="0" smtClean="0">
                <a:solidFill>
                  <a:srgbClr val="F8F8F8"/>
                </a:solidFill>
                <a:latin typeface="FrutigerNext LT Medium" pitchFamily="34" charset="0"/>
                <a:ea typeface="华文细黑" pitchFamily="2" charset="-122"/>
              </a:rPr>
              <a:t>: </a:t>
            </a:r>
            <a:r>
              <a:rPr lang="en-US" altLang="zh-CN" sz="1200" dirty="0">
                <a:solidFill>
                  <a:srgbClr val="F8F8F8"/>
                </a:solidFill>
                <a:latin typeface="FrutigerNext LT Medium" pitchFamily="34" charset="0"/>
                <a:ea typeface="华文细黑" pitchFamily="2" charset="-122"/>
              </a:rPr>
              <a:t>Arial</a:t>
            </a:r>
          </a:p>
          <a:p>
            <a:pPr marL="342877" indent="-342877" algn="r" defTabSz="914400" hangingPunct="1">
              <a:lnSpc>
                <a:spcPct val="75000"/>
              </a:lnSpc>
              <a:spcBef>
                <a:spcPct val="20000"/>
              </a:spcBef>
              <a:buClr>
                <a:srgbClr val="990000"/>
              </a:buClr>
              <a:defRPr/>
            </a:pPr>
            <a:endParaRPr lang="en-US" altLang="zh-CN"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中文</a:t>
            </a:r>
            <a:r>
              <a:rPr lang="zh-CN" altLang="en-US" sz="1200" dirty="0" smtClean="0">
                <a:solidFill>
                  <a:srgbClr val="F8F8F8"/>
                </a:solidFill>
                <a:latin typeface="Arial" charset="0"/>
                <a:ea typeface="华文细黑" pitchFamily="2" charset="-122"/>
              </a:rPr>
              <a:t>标题</a:t>
            </a:r>
            <a:r>
              <a:rPr lang="en-US" altLang="zh-CN" sz="1200" dirty="0" smtClean="0">
                <a:solidFill>
                  <a:srgbClr val="F8F8F8"/>
                </a:solidFill>
                <a:latin typeface="Arial" charset="0"/>
                <a:ea typeface="华文细黑" pitchFamily="2" charset="-122"/>
              </a:rPr>
              <a:t>:30-32pt  </a:t>
            </a:r>
            <a:endParaRPr lang="en-US" altLang="zh-CN"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r>
              <a:rPr lang="zh-CN" altLang="en-US" sz="1200" dirty="0" smtClean="0">
                <a:solidFill>
                  <a:srgbClr val="F8F8F8"/>
                </a:solidFill>
                <a:latin typeface="Arial" charset="0"/>
                <a:ea typeface="华文细黑" pitchFamily="2" charset="-122"/>
              </a:rPr>
              <a:t>颜色</a:t>
            </a:r>
            <a:r>
              <a:rPr lang="en-US" altLang="zh-CN" sz="1200" dirty="0" smtClean="0">
                <a:solidFill>
                  <a:srgbClr val="F8F8F8"/>
                </a:solidFill>
                <a:latin typeface="Arial" charset="0"/>
                <a:ea typeface="华文细黑" pitchFamily="2" charset="-122"/>
              </a:rPr>
              <a:t>: </a:t>
            </a:r>
            <a:r>
              <a:rPr lang="en-US" altLang="zh-CN" sz="1200" dirty="0">
                <a:solidFill>
                  <a:srgbClr val="F8F8F8"/>
                </a:solidFill>
                <a:latin typeface="Arial" charset="0"/>
                <a:ea typeface="华文细黑" pitchFamily="2" charset="-122"/>
              </a:rPr>
              <a:t>R153 G0 B0</a:t>
            </a:r>
          </a:p>
          <a:p>
            <a:pPr marL="342877" indent="-342877" algn="r" defTabSz="914400" hangingPunct="1">
              <a:lnSpc>
                <a:spcPct val="125000"/>
              </a:lnSpc>
              <a:spcBef>
                <a:spcPct val="20000"/>
              </a:spcBef>
              <a:buClr>
                <a:srgbClr val="990000"/>
              </a:buClr>
              <a:defRPr/>
            </a:pPr>
            <a:r>
              <a:rPr lang="zh-CN" altLang="en-US" sz="1200" dirty="0" smtClean="0">
                <a:solidFill>
                  <a:srgbClr val="F8F8F8"/>
                </a:solidFill>
                <a:latin typeface="Arial" charset="0"/>
                <a:ea typeface="华文细黑" pitchFamily="2" charset="-122"/>
              </a:rPr>
              <a:t>字体</a:t>
            </a:r>
            <a:r>
              <a:rPr lang="en-US" altLang="zh-CN" sz="1200" dirty="0" smtClean="0">
                <a:solidFill>
                  <a:srgbClr val="F8F8F8"/>
                </a:solidFill>
                <a:latin typeface="Arial" charset="0"/>
                <a:ea typeface="华文细黑" pitchFamily="2" charset="-122"/>
              </a:rPr>
              <a:t>:</a:t>
            </a:r>
            <a:r>
              <a:rPr lang="zh-CN" altLang="en-US" sz="1200" dirty="0" smtClean="0">
                <a:solidFill>
                  <a:srgbClr val="F8F8F8"/>
                </a:solidFill>
                <a:latin typeface="Arial" charset="0"/>
                <a:ea typeface="华文细黑" pitchFamily="2" charset="-122"/>
              </a:rPr>
              <a:t>黑体</a:t>
            </a:r>
            <a:endParaRPr lang="zh-CN" altLang="en-US"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endParaRPr lang="zh-CN" altLang="en-US"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endParaRPr lang="zh-CN" altLang="en-US"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endParaRPr lang="zh-CN" altLang="en-US"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英文</a:t>
            </a:r>
            <a:r>
              <a:rPr lang="zh-CN" altLang="en-US" sz="1200" dirty="0" smtClean="0">
                <a:solidFill>
                  <a:srgbClr val="F8F8F8"/>
                </a:solidFill>
                <a:latin typeface="Arial" charset="0"/>
                <a:ea typeface="华文细黑" pitchFamily="2" charset="-122"/>
              </a:rPr>
              <a:t>正文</a:t>
            </a:r>
            <a:r>
              <a:rPr lang="en-US" altLang="zh-CN" sz="1200" dirty="0" smtClean="0">
                <a:solidFill>
                  <a:srgbClr val="F8F8F8"/>
                </a:solidFill>
                <a:latin typeface="Arial" charset="0"/>
                <a:ea typeface="华文细黑" pitchFamily="2" charset="-122"/>
              </a:rPr>
              <a:t>:20-22pt</a:t>
            </a:r>
            <a:endParaRPr lang="en-US" altLang="zh-CN"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子目录 </a:t>
            </a:r>
            <a:r>
              <a:rPr lang="en-US" altLang="zh-CN" sz="1200" dirty="0">
                <a:solidFill>
                  <a:srgbClr val="F8F8F8"/>
                </a:solidFill>
                <a:latin typeface="Arial" charset="0"/>
                <a:ea typeface="华文细黑" pitchFamily="2" charset="-122"/>
              </a:rPr>
              <a:t>(2-5</a:t>
            </a:r>
            <a:r>
              <a:rPr lang="zh-CN" altLang="en-US" sz="1200" dirty="0">
                <a:solidFill>
                  <a:srgbClr val="F8F8F8"/>
                </a:solidFill>
                <a:latin typeface="Arial" charset="0"/>
                <a:ea typeface="华文细黑" pitchFamily="2" charset="-122"/>
              </a:rPr>
              <a:t>级</a:t>
            </a:r>
            <a:r>
              <a:rPr lang="en-US" altLang="zh-CN" sz="1200" dirty="0">
                <a:solidFill>
                  <a:srgbClr val="F8F8F8"/>
                </a:solidFill>
                <a:latin typeface="Arial" charset="0"/>
                <a:ea typeface="华文细黑" pitchFamily="2" charset="-122"/>
              </a:rPr>
              <a:t>) </a:t>
            </a:r>
            <a:r>
              <a:rPr lang="en-US" altLang="zh-CN" sz="1200" dirty="0" smtClean="0">
                <a:solidFill>
                  <a:srgbClr val="F8F8F8"/>
                </a:solidFill>
                <a:latin typeface="Arial" charset="0"/>
                <a:ea typeface="华文细黑" pitchFamily="2" charset="-122"/>
              </a:rPr>
              <a:t>:18pt  </a:t>
            </a:r>
            <a:endParaRPr lang="en-US" altLang="zh-CN"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r>
              <a:rPr lang="zh-CN" altLang="en-US" sz="1200" dirty="0" smtClean="0">
                <a:solidFill>
                  <a:srgbClr val="F8F8F8"/>
                </a:solidFill>
                <a:latin typeface="Arial" charset="0"/>
                <a:ea typeface="华文细黑" pitchFamily="2" charset="-122"/>
              </a:rPr>
              <a:t>颜色</a:t>
            </a:r>
            <a:r>
              <a:rPr lang="en-US" altLang="zh-CN" sz="1200" dirty="0" smtClean="0">
                <a:solidFill>
                  <a:srgbClr val="F8F8F8"/>
                </a:solidFill>
                <a:latin typeface="Arial" charset="0"/>
                <a:ea typeface="华文细黑" pitchFamily="2" charset="-122"/>
              </a:rPr>
              <a:t>:</a:t>
            </a:r>
            <a:r>
              <a:rPr lang="zh-CN" altLang="en-US" sz="1200" dirty="0" smtClean="0">
                <a:solidFill>
                  <a:srgbClr val="F8F8F8"/>
                </a:solidFill>
                <a:latin typeface="Arial" charset="0"/>
                <a:ea typeface="华文细黑" pitchFamily="2" charset="-122"/>
              </a:rPr>
              <a:t>黑色</a:t>
            </a:r>
            <a:endParaRPr lang="zh-CN" altLang="en-US"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内部使用字体 </a:t>
            </a:r>
            <a:r>
              <a:rPr lang="en-US" altLang="zh-CN" sz="1200" dirty="0" smtClean="0">
                <a:solidFill>
                  <a:srgbClr val="F8F8F8"/>
                </a:solidFill>
                <a:latin typeface="FrutigerNext LT Medium" pitchFamily="34" charset="0"/>
                <a:ea typeface="华文细黑" pitchFamily="2" charset="-122"/>
              </a:rPr>
              <a:t>:</a:t>
            </a:r>
            <a:endParaRPr lang="en-US" altLang="zh-CN" sz="1200" dirty="0">
              <a:solidFill>
                <a:srgbClr val="F8F8F8"/>
              </a:solidFill>
              <a:latin typeface="FrutigerNext LT Medium" pitchFamily="34" charset="0"/>
              <a:ea typeface="华文细黑" pitchFamily="2" charset="-122"/>
            </a:endParaRPr>
          </a:p>
          <a:p>
            <a:pPr marL="342877" indent="-342877" algn="r" defTabSz="914400" hangingPunct="1">
              <a:lnSpc>
                <a:spcPct val="125000"/>
              </a:lnSpc>
              <a:spcBef>
                <a:spcPct val="20000"/>
              </a:spcBef>
              <a:buClr>
                <a:srgbClr val="990000"/>
              </a:buClr>
              <a:defRPr/>
            </a:pPr>
            <a:r>
              <a:rPr lang="en-US" altLang="zh-CN" sz="1200" dirty="0">
                <a:solidFill>
                  <a:srgbClr val="F8F8F8"/>
                </a:solidFill>
                <a:latin typeface="FrutigerNext LT Medium" pitchFamily="34" charset="0"/>
                <a:ea typeface="华文细黑" pitchFamily="2" charset="-122"/>
              </a:rPr>
              <a:t>FrutigerNext LT Regular</a:t>
            </a:r>
          </a:p>
          <a:p>
            <a:pPr marL="342877" indent="-342877" algn="r" defTabSz="914400" hangingPunct="1">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外部使用字体 </a:t>
            </a:r>
            <a:r>
              <a:rPr lang="en-US" altLang="zh-CN" sz="1200" dirty="0" smtClean="0">
                <a:solidFill>
                  <a:srgbClr val="F8F8F8"/>
                </a:solidFill>
                <a:latin typeface="FrutigerNext LT Medium" pitchFamily="34" charset="0"/>
                <a:ea typeface="华文细黑" pitchFamily="2" charset="-122"/>
              </a:rPr>
              <a:t>: </a:t>
            </a:r>
            <a:r>
              <a:rPr lang="en-US" altLang="zh-CN" sz="1200" dirty="0">
                <a:solidFill>
                  <a:srgbClr val="F8F8F8"/>
                </a:solidFill>
                <a:latin typeface="FrutigerNext LT Medium" pitchFamily="34" charset="0"/>
                <a:ea typeface="华文细黑" pitchFamily="2" charset="-122"/>
              </a:rPr>
              <a:t>Arial</a:t>
            </a:r>
          </a:p>
          <a:p>
            <a:pPr marL="342877" indent="-342877" algn="r" defTabSz="914400" hangingPunct="1">
              <a:lnSpc>
                <a:spcPct val="75000"/>
              </a:lnSpc>
              <a:spcBef>
                <a:spcPct val="20000"/>
              </a:spcBef>
              <a:buClr>
                <a:srgbClr val="990000"/>
              </a:buClr>
              <a:defRPr/>
            </a:pPr>
            <a:endParaRPr lang="en-US" altLang="zh-CN"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中文</a:t>
            </a:r>
            <a:r>
              <a:rPr lang="zh-CN" altLang="en-US" sz="1200" dirty="0" smtClean="0">
                <a:solidFill>
                  <a:srgbClr val="F8F8F8"/>
                </a:solidFill>
                <a:latin typeface="Arial" charset="0"/>
                <a:ea typeface="华文细黑" pitchFamily="2" charset="-122"/>
              </a:rPr>
              <a:t>正文</a:t>
            </a:r>
            <a:r>
              <a:rPr lang="en-US" altLang="zh-CN" sz="1200" dirty="0" smtClean="0">
                <a:solidFill>
                  <a:srgbClr val="F8F8F8"/>
                </a:solidFill>
                <a:latin typeface="Arial" charset="0"/>
                <a:ea typeface="华文细黑" pitchFamily="2" charset="-122"/>
              </a:rPr>
              <a:t>:18-20pt</a:t>
            </a:r>
            <a:endParaRPr lang="en-US" altLang="zh-CN"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子目录</a:t>
            </a:r>
            <a:r>
              <a:rPr lang="en-US" altLang="zh-CN" sz="1200" dirty="0">
                <a:solidFill>
                  <a:srgbClr val="F8F8F8"/>
                </a:solidFill>
                <a:latin typeface="Arial" charset="0"/>
                <a:ea typeface="华文细黑" pitchFamily="2" charset="-122"/>
              </a:rPr>
              <a:t>(2-5</a:t>
            </a:r>
            <a:r>
              <a:rPr lang="zh-CN" altLang="en-US" sz="1200" dirty="0">
                <a:solidFill>
                  <a:srgbClr val="F8F8F8"/>
                </a:solidFill>
                <a:latin typeface="Arial" charset="0"/>
                <a:ea typeface="华文细黑" pitchFamily="2" charset="-122"/>
              </a:rPr>
              <a:t>级</a:t>
            </a:r>
            <a:r>
              <a:rPr lang="en-US" altLang="zh-CN" sz="1200" dirty="0" smtClean="0">
                <a:solidFill>
                  <a:srgbClr val="F8F8F8"/>
                </a:solidFill>
                <a:latin typeface="Arial" charset="0"/>
                <a:ea typeface="华文细黑" pitchFamily="2" charset="-122"/>
              </a:rPr>
              <a:t>):18pt </a:t>
            </a:r>
            <a:endParaRPr lang="en-US" altLang="zh-CN"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r>
              <a:rPr lang="zh-CN" altLang="en-US" sz="1200" dirty="0" smtClean="0">
                <a:solidFill>
                  <a:srgbClr val="F8F8F8"/>
                </a:solidFill>
                <a:latin typeface="Arial" charset="0"/>
                <a:ea typeface="华文细黑" pitchFamily="2" charset="-122"/>
              </a:rPr>
              <a:t>颜色</a:t>
            </a:r>
            <a:r>
              <a:rPr lang="en-US" altLang="zh-CN" sz="1200" dirty="0" smtClean="0">
                <a:solidFill>
                  <a:srgbClr val="F8F8F8"/>
                </a:solidFill>
                <a:latin typeface="Arial" charset="0"/>
                <a:ea typeface="华文细黑" pitchFamily="2" charset="-122"/>
              </a:rPr>
              <a:t>:</a:t>
            </a:r>
            <a:r>
              <a:rPr lang="zh-CN" altLang="en-US" sz="1200" dirty="0" smtClean="0">
                <a:solidFill>
                  <a:srgbClr val="F8F8F8"/>
                </a:solidFill>
                <a:latin typeface="Arial" charset="0"/>
                <a:ea typeface="华文细黑" pitchFamily="2" charset="-122"/>
              </a:rPr>
              <a:t>黑色</a:t>
            </a:r>
            <a:endParaRPr lang="zh-CN" altLang="en-US"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r>
              <a:rPr lang="zh-CN" altLang="en-US" sz="1200" dirty="0" smtClean="0">
                <a:solidFill>
                  <a:srgbClr val="F8F8F8"/>
                </a:solidFill>
                <a:latin typeface="Arial" charset="0"/>
                <a:ea typeface="华文细黑" pitchFamily="2" charset="-122"/>
              </a:rPr>
              <a:t>字体</a:t>
            </a:r>
            <a:r>
              <a:rPr lang="en-US" altLang="zh-CN" sz="1200" dirty="0" smtClean="0">
                <a:solidFill>
                  <a:srgbClr val="F8F8F8"/>
                </a:solidFill>
                <a:latin typeface="Arial" charset="0"/>
                <a:ea typeface="华文细黑" pitchFamily="2" charset="-122"/>
              </a:rPr>
              <a:t>:</a:t>
            </a:r>
            <a:r>
              <a:rPr lang="zh-CN" altLang="en-US" sz="1200" dirty="0" smtClean="0">
                <a:solidFill>
                  <a:srgbClr val="F8F8F8"/>
                </a:solidFill>
                <a:latin typeface="Arial" charset="0"/>
                <a:ea typeface="华文细黑" pitchFamily="2" charset="-122"/>
              </a:rPr>
              <a:t>细</a:t>
            </a:r>
            <a:r>
              <a:rPr lang="zh-CN" altLang="en-US" sz="1200" dirty="0">
                <a:solidFill>
                  <a:srgbClr val="F8F8F8"/>
                </a:solidFill>
                <a:latin typeface="Arial" charset="0"/>
                <a:ea typeface="华文细黑" pitchFamily="2" charset="-122"/>
              </a:rPr>
              <a:t>黑体 </a:t>
            </a:r>
            <a:endParaRPr lang="zh-CN" altLang="en-US" sz="1200" dirty="0">
              <a:solidFill>
                <a:srgbClr val="080808"/>
              </a:solidFill>
              <a:latin typeface="Arial" charset="0"/>
              <a:ea typeface="华文细黑" pitchFamily="2" charset="-122"/>
            </a:endParaRPr>
          </a:p>
        </p:txBody>
      </p:sp>
      <p:sp>
        <p:nvSpPr>
          <p:cNvPr id="1918991" name="Rectangle 15"/>
          <p:cNvSpPr>
            <a:spLocks noChangeArrowheads="1"/>
          </p:cNvSpPr>
          <p:nvPr/>
        </p:nvSpPr>
        <p:spPr bwMode="auto">
          <a:xfrm>
            <a:off x="12365088" y="5444227"/>
            <a:ext cx="1227456" cy="323143"/>
          </a:xfrm>
          <a:prstGeom prst="rect">
            <a:avLst/>
          </a:prstGeom>
          <a:solidFill>
            <a:srgbClr val="F8F8F8"/>
          </a:solidFill>
          <a:ln w="9525" algn="ctr">
            <a:noFill/>
            <a:miter lim="800000"/>
            <a:headEnd/>
            <a:tailEnd/>
          </a:ln>
          <a:effectLst/>
        </p:spPr>
        <p:txBody>
          <a:bodyPr lIns="91418" tIns="45709" rIns="91418" bIns="45709" anchor="ctr">
            <a:spAutoFit/>
          </a:bodyPr>
          <a:lstStyle/>
          <a:p>
            <a:pPr defTabSz="877829" eaLnBrk="0">
              <a:defRPr/>
            </a:pPr>
            <a:endParaRPr lang="zh-CN" altLang="zh-CN" sz="1500" dirty="0">
              <a:latin typeface="FrutigerNext LT Regular" pitchFamily="34" charset="0"/>
            </a:endParaRPr>
          </a:p>
        </p:txBody>
      </p:sp>
      <p:grpSp>
        <p:nvGrpSpPr>
          <p:cNvPr id="3" name="Group 16"/>
          <p:cNvGrpSpPr>
            <a:grpSpLocks/>
          </p:cNvGrpSpPr>
          <p:nvPr/>
        </p:nvGrpSpPr>
        <p:grpSpPr bwMode="auto">
          <a:xfrm>
            <a:off x="12476246" y="5278807"/>
            <a:ext cx="989268" cy="184108"/>
            <a:chOff x="6657" y="3492"/>
            <a:chExt cx="527" cy="121"/>
          </a:xfrm>
        </p:grpSpPr>
        <p:sp>
          <p:nvSpPr>
            <p:cNvPr id="1918993" name="Rectangle 1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8994" name="Rectangle 18"/>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8995" name="Rectangle 1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8996" name="Rectangle 2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4" name="Group 21"/>
          <p:cNvGrpSpPr>
            <a:grpSpLocks/>
          </p:cNvGrpSpPr>
          <p:nvPr/>
        </p:nvGrpSpPr>
        <p:grpSpPr bwMode="auto">
          <a:xfrm>
            <a:off x="12476246" y="6204101"/>
            <a:ext cx="989268" cy="182520"/>
            <a:chOff x="6657" y="4103"/>
            <a:chExt cx="527" cy="121"/>
          </a:xfrm>
        </p:grpSpPr>
        <p:sp>
          <p:nvSpPr>
            <p:cNvPr id="1918998" name="Rectangle 2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8999" name="Rectangle 23"/>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00" name="Rectangle 2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01" name="Rectangle 2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5" name="Group 26"/>
          <p:cNvGrpSpPr>
            <a:grpSpLocks/>
          </p:cNvGrpSpPr>
          <p:nvPr/>
        </p:nvGrpSpPr>
        <p:grpSpPr bwMode="auto">
          <a:xfrm>
            <a:off x="12476246" y="6450108"/>
            <a:ext cx="989268" cy="182522"/>
            <a:chOff x="6657" y="4266"/>
            <a:chExt cx="527" cy="121"/>
          </a:xfrm>
        </p:grpSpPr>
        <p:sp>
          <p:nvSpPr>
            <p:cNvPr id="1919003" name="Rectangle 2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04" name="Rectangle 28"/>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05" name="Rectangle 2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06" name="Rectangle 3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6" name="Group 31"/>
          <p:cNvGrpSpPr>
            <a:grpSpLocks/>
          </p:cNvGrpSpPr>
          <p:nvPr/>
        </p:nvGrpSpPr>
        <p:grpSpPr bwMode="auto">
          <a:xfrm>
            <a:off x="12476246" y="5527983"/>
            <a:ext cx="989268" cy="182520"/>
            <a:chOff x="6657" y="3656"/>
            <a:chExt cx="527" cy="121"/>
          </a:xfrm>
        </p:grpSpPr>
        <p:sp>
          <p:nvSpPr>
            <p:cNvPr id="1919008" name="Rectangle 3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09" name="Rectangle 3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10" name="Rectangle 34"/>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11" name="Rectangle 3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7" name="Group 36"/>
          <p:cNvGrpSpPr>
            <a:grpSpLocks/>
          </p:cNvGrpSpPr>
          <p:nvPr/>
        </p:nvGrpSpPr>
        <p:grpSpPr bwMode="auto">
          <a:xfrm>
            <a:off x="12476246" y="5958096"/>
            <a:ext cx="989268" cy="182522"/>
            <a:chOff x="6657" y="3941"/>
            <a:chExt cx="527" cy="121"/>
          </a:xfrm>
        </p:grpSpPr>
        <p:sp>
          <p:nvSpPr>
            <p:cNvPr id="1919013" name="Rectangle 3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14" name="Rectangle 38"/>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15" name="Rectangle 3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16" name="Rectangle 4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8" name="Group 41"/>
          <p:cNvGrpSpPr>
            <a:grpSpLocks/>
          </p:cNvGrpSpPr>
          <p:nvPr/>
        </p:nvGrpSpPr>
        <p:grpSpPr bwMode="auto">
          <a:xfrm>
            <a:off x="12476246" y="6697700"/>
            <a:ext cx="989268" cy="182522"/>
            <a:chOff x="6657" y="4430"/>
            <a:chExt cx="527" cy="121"/>
          </a:xfrm>
        </p:grpSpPr>
        <p:sp>
          <p:nvSpPr>
            <p:cNvPr id="1919018" name="Rectangle 4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19" name="Rectangle 43"/>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20" name="Rectangle 4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21" name="Rectangle 4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9" name="Group 46"/>
          <p:cNvGrpSpPr>
            <a:grpSpLocks/>
          </p:cNvGrpSpPr>
          <p:nvPr/>
        </p:nvGrpSpPr>
        <p:grpSpPr bwMode="auto">
          <a:xfrm>
            <a:off x="12476246" y="5032802"/>
            <a:ext cx="989268" cy="184108"/>
            <a:chOff x="6657" y="3329"/>
            <a:chExt cx="527" cy="122"/>
          </a:xfrm>
        </p:grpSpPr>
        <p:sp>
          <p:nvSpPr>
            <p:cNvPr id="1919023" name="Rectangle 4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24" name="Rectangle 48"/>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25" name="Rectangle 4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26" name="Rectangle 5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10" name="Group 51"/>
          <p:cNvGrpSpPr>
            <a:grpSpLocks/>
          </p:cNvGrpSpPr>
          <p:nvPr/>
        </p:nvGrpSpPr>
        <p:grpSpPr bwMode="auto">
          <a:xfrm>
            <a:off x="12476246" y="4601097"/>
            <a:ext cx="989268" cy="182520"/>
            <a:chOff x="6657" y="3043"/>
            <a:chExt cx="527" cy="121"/>
          </a:xfrm>
        </p:grpSpPr>
        <p:sp>
          <p:nvSpPr>
            <p:cNvPr id="1919028"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29"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30"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31"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11" name="Group 56"/>
          <p:cNvGrpSpPr>
            <a:grpSpLocks/>
          </p:cNvGrpSpPr>
          <p:nvPr/>
        </p:nvGrpSpPr>
        <p:grpSpPr bwMode="auto">
          <a:xfrm>
            <a:off x="12476246" y="4355095"/>
            <a:ext cx="989268" cy="184108"/>
            <a:chOff x="6657" y="2881"/>
            <a:chExt cx="527" cy="121"/>
          </a:xfrm>
        </p:grpSpPr>
        <p:sp>
          <p:nvSpPr>
            <p:cNvPr id="1919033" name="Rectangle 57"/>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34" name="Rectangle 5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35" name="Rectangle 5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36" name="Rectangle 6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sp>
        <p:nvSpPr>
          <p:cNvPr id="1919037" name="Rectangle 61"/>
          <p:cNvSpPr>
            <a:spLocks noChangeArrowheads="1"/>
          </p:cNvSpPr>
          <p:nvPr/>
        </p:nvSpPr>
        <p:spPr bwMode="auto">
          <a:xfrm>
            <a:off x="12437542" y="2331540"/>
            <a:ext cx="1402129" cy="2655273"/>
          </a:xfrm>
          <a:prstGeom prst="rect">
            <a:avLst/>
          </a:prstGeom>
          <a:noFill/>
          <a:ln w="9525">
            <a:noFill/>
            <a:miter lim="800000"/>
            <a:headEnd/>
            <a:tailEnd/>
          </a:ln>
          <a:effectLst/>
        </p:spPr>
        <p:txBody>
          <a:bodyPr lIns="87792" tIns="43897" rIns="87792" bIns="43897"/>
          <a:lstStyle/>
          <a:p>
            <a:pPr marL="342877" indent="-342877" algn="l" defTabSz="914400" hangingPunct="1">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配色参考</a:t>
            </a:r>
            <a:r>
              <a:rPr lang="zh-CN" altLang="en-US" sz="1200" dirty="0" smtClean="0">
                <a:solidFill>
                  <a:srgbClr val="F8F8F8"/>
                </a:solidFill>
                <a:latin typeface="华文细黑" pitchFamily="2" charset="-122"/>
                <a:ea typeface="华文细黑" pitchFamily="2" charset="-122"/>
              </a:rPr>
              <a:t>方案</a:t>
            </a:r>
            <a:r>
              <a:rPr lang="en-US" altLang="zh-CN" sz="1200" dirty="0" smtClean="0">
                <a:solidFill>
                  <a:srgbClr val="F8F8F8"/>
                </a:solidFill>
                <a:latin typeface="华文细黑" pitchFamily="2" charset="-122"/>
                <a:ea typeface="华文细黑" pitchFamily="2" charset="-122"/>
              </a:rPr>
              <a:t>:</a:t>
            </a:r>
            <a:endParaRPr lang="zh-CN" altLang="en-US" sz="1200" dirty="0">
              <a:solidFill>
                <a:srgbClr val="F8F8F8"/>
              </a:solidFill>
              <a:latin typeface="华文细黑" pitchFamily="2" charset="-122"/>
              <a:ea typeface="华文细黑" pitchFamily="2" charset="-122"/>
            </a:endParaRPr>
          </a:p>
          <a:p>
            <a:pPr marL="342877" indent="-342877" algn="l" defTabSz="914400" hangingPunct="1">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建议同一页面内不超过四种颜色，以下是９组配色方案，同一页面内只选择一组使用。</a:t>
            </a:r>
          </a:p>
          <a:p>
            <a:pPr marL="342877" indent="-342877" algn="l" defTabSz="914400" hangingPunct="1">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（仅供参考）</a:t>
            </a:r>
          </a:p>
        </p:txBody>
      </p:sp>
      <p:sp>
        <p:nvSpPr>
          <p:cNvPr id="1919038" name="Rectangle 62"/>
          <p:cNvSpPr>
            <a:spLocks noChangeArrowheads="1"/>
          </p:cNvSpPr>
          <p:nvPr/>
        </p:nvSpPr>
        <p:spPr bwMode="auto">
          <a:xfrm>
            <a:off x="12272991" y="-61890"/>
            <a:ext cx="1402129" cy="838007"/>
          </a:xfrm>
          <a:prstGeom prst="rect">
            <a:avLst/>
          </a:prstGeom>
          <a:noFill/>
          <a:ln w="9525">
            <a:noFill/>
            <a:miter lim="800000"/>
            <a:headEnd/>
            <a:tailEnd/>
          </a:ln>
          <a:effectLst/>
        </p:spPr>
        <p:txBody>
          <a:bodyPr lIns="87792" tIns="43897" rIns="87792" bIns="43897"/>
          <a:lstStyle/>
          <a:p>
            <a:pPr marL="342877" indent="-342877" algn="l" defTabSz="914400" hangingPunct="1">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客户或者合作伙伴的标志放在右上角</a:t>
            </a:r>
            <a:r>
              <a:rPr lang="en-US" altLang="zh-CN" sz="1200" dirty="0">
                <a:solidFill>
                  <a:srgbClr val="F8F8F8"/>
                </a:solidFill>
                <a:latin typeface="华文细黑" pitchFamily="2" charset="-122"/>
                <a:ea typeface="华文细黑" pitchFamily="2" charset="-122"/>
              </a:rPr>
              <a:t>.</a:t>
            </a:r>
          </a:p>
        </p:txBody>
      </p:sp>
    </p:spTree>
    <p:extLst>
      <p:ext uri="{BB962C8B-B14F-4D97-AF65-F5344CB8AC3E}">
        <p14:creationId xmlns="" xmlns:p14="http://schemas.microsoft.com/office/powerpoint/2010/main" val="2040388058"/>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Lst>
  <p:transition/>
  <p:timing>
    <p:tnLst>
      <p:par>
        <p:cTn id="1" dur="indefinite" restart="never" nodeType="tmRoot"/>
      </p:par>
    </p:tnLst>
  </p:timing>
  <p:hf sldNum="0" hdr="0" ftr="0"/>
  <p:txStyles>
    <p:titleStyle>
      <a:lvl1pPr marL="0" indent="0" algn="l" rtl="0" eaLnBrk="0" fontAlgn="base" hangingPunct="0">
        <a:spcBef>
          <a:spcPct val="0"/>
        </a:spcBef>
        <a:spcAft>
          <a:spcPct val="0"/>
        </a:spcAft>
        <a:defRPr sz="3200" b="1" cap="none" baseline="0">
          <a:solidFill>
            <a:srgbClr val="990000"/>
          </a:solidFill>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华文细黑"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华文细黑"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华文细黑"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华文细黑" pitchFamily="2" charset="-122"/>
        </a:defRPr>
      </a:lvl5pPr>
      <a:lvl6pPr marL="457170" algn="l" rtl="0" fontAlgn="base">
        <a:spcBef>
          <a:spcPct val="0"/>
        </a:spcBef>
        <a:spcAft>
          <a:spcPct val="0"/>
        </a:spcAft>
        <a:defRPr sz="3200" b="1">
          <a:solidFill>
            <a:srgbClr val="990000"/>
          </a:solidFill>
          <a:latin typeface="FrutigerNext LT Medium" pitchFamily="34" charset="0"/>
          <a:ea typeface="华文细黑" pitchFamily="2" charset="-122"/>
        </a:defRPr>
      </a:lvl6pPr>
      <a:lvl7pPr marL="914339" algn="l" rtl="0" fontAlgn="base">
        <a:spcBef>
          <a:spcPct val="0"/>
        </a:spcBef>
        <a:spcAft>
          <a:spcPct val="0"/>
        </a:spcAft>
        <a:defRPr sz="3200" b="1">
          <a:solidFill>
            <a:srgbClr val="990000"/>
          </a:solidFill>
          <a:latin typeface="FrutigerNext LT Medium" pitchFamily="34" charset="0"/>
          <a:ea typeface="华文细黑" pitchFamily="2" charset="-122"/>
        </a:defRPr>
      </a:lvl7pPr>
      <a:lvl8pPr marL="1371509" algn="l" rtl="0" fontAlgn="base">
        <a:spcBef>
          <a:spcPct val="0"/>
        </a:spcBef>
        <a:spcAft>
          <a:spcPct val="0"/>
        </a:spcAft>
        <a:defRPr sz="3200" b="1">
          <a:solidFill>
            <a:srgbClr val="990000"/>
          </a:solidFill>
          <a:latin typeface="FrutigerNext LT Medium" pitchFamily="34" charset="0"/>
          <a:ea typeface="华文细黑" pitchFamily="2" charset="-122"/>
        </a:defRPr>
      </a:lvl8pPr>
      <a:lvl9pPr marL="1828678" algn="l" rtl="0" fontAlgn="base">
        <a:spcBef>
          <a:spcPct val="0"/>
        </a:spcBef>
        <a:spcAft>
          <a:spcPct val="0"/>
        </a:spcAft>
        <a:defRPr sz="3200" b="1">
          <a:solidFill>
            <a:srgbClr val="990000"/>
          </a:solidFill>
          <a:latin typeface="FrutigerNext LT Medium" pitchFamily="34" charset="0"/>
          <a:ea typeface="华文细黑" pitchFamily="2" charset="-122"/>
        </a:defRPr>
      </a:lvl9pPr>
    </p:titleStyle>
    <p:bodyStyle>
      <a:lvl1pPr marL="342877" indent="-342877" algn="l" rtl="0" eaLnBrk="0" fontAlgn="base" hangingPunct="0">
        <a:spcBef>
          <a:spcPct val="20000"/>
        </a:spcBef>
        <a:spcAft>
          <a:spcPct val="0"/>
        </a:spcAft>
        <a:buClr>
          <a:srgbClr val="990000"/>
        </a:buClr>
        <a:defRPr sz="2400" b="1">
          <a:solidFill>
            <a:schemeClr val="tx1"/>
          </a:solidFill>
          <a:latin typeface="+mn-lt"/>
          <a:ea typeface="+mn-ea"/>
          <a:cs typeface="+mn-cs"/>
        </a:defRPr>
      </a:lvl1pPr>
      <a:lvl2pPr marL="742901" indent="-285730" algn="l" rtl="0" eaLnBrk="0" fontAlgn="base" hangingPunct="0">
        <a:spcBef>
          <a:spcPct val="20000"/>
        </a:spcBef>
        <a:spcAft>
          <a:spcPct val="0"/>
        </a:spcAft>
        <a:buFont typeface="Arial" charset="0"/>
        <a:buChar char="›"/>
        <a:defRPr sz="2000">
          <a:solidFill>
            <a:schemeClr val="tx1"/>
          </a:solidFill>
          <a:latin typeface="+mn-lt"/>
          <a:ea typeface="+mn-ea"/>
        </a:defRPr>
      </a:lvl2pPr>
      <a:lvl3pPr marL="1142923" indent="-228584" algn="l" rtl="0" eaLnBrk="0" fontAlgn="base" hangingPunct="0">
        <a:spcBef>
          <a:spcPct val="20000"/>
        </a:spcBef>
        <a:spcAft>
          <a:spcPct val="0"/>
        </a:spcAft>
        <a:buFont typeface="FrutigerNext LT Medium" pitchFamily="34" charset="0"/>
        <a:buChar char="»"/>
        <a:defRPr>
          <a:solidFill>
            <a:schemeClr val="tx1"/>
          </a:solidFill>
          <a:latin typeface="+mn-lt"/>
          <a:ea typeface="+mn-ea"/>
        </a:defRPr>
      </a:lvl3pPr>
      <a:lvl4pPr marL="1600093" indent="-228584" algn="l" rtl="0" eaLnBrk="0" fontAlgn="base" hangingPunct="0">
        <a:spcBef>
          <a:spcPct val="20000"/>
        </a:spcBef>
        <a:spcAft>
          <a:spcPct val="0"/>
        </a:spcAft>
        <a:buChar char="–"/>
        <a:defRPr sz="1600">
          <a:solidFill>
            <a:schemeClr val="tx1"/>
          </a:solidFill>
          <a:latin typeface="+mn-lt"/>
          <a:ea typeface="+mn-ea"/>
        </a:defRPr>
      </a:lvl4pPr>
      <a:lvl5pPr marL="2057263" indent="-228584" algn="l" rtl="0" eaLnBrk="0" fontAlgn="base" hangingPunct="0">
        <a:spcBef>
          <a:spcPct val="20000"/>
        </a:spcBef>
        <a:spcAft>
          <a:spcPct val="0"/>
        </a:spcAft>
        <a:buFont typeface="Arial" charset="0"/>
        <a:buChar char="~"/>
        <a:defRPr sz="1600">
          <a:solidFill>
            <a:schemeClr val="tx1"/>
          </a:solidFill>
          <a:latin typeface="+mn-lt"/>
          <a:ea typeface="+mn-ea"/>
        </a:defRPr>
      </a:lvl5pPr>
      <a:lvl6pPr marL="2514432" indent="-228584" algn="l" rtl="0" fontAlgn="base">
        <a:spcBef>
          <a:spcPct val="20000"/>
        </a:spcBef>
        <a:spcAft>
          <a:spcPct val="0"/>
        </a:spcAft>
        <a:buFont typeface="Arial" charset="0"/>
        <a:buChar char="~"/>
        <a:defRPr sz="1600">
          <a:solidFill>
            <a:schemeClr val="tx1"/>
          </a:solidFill>
          <a:latin typeface="+mn-lt"/>
          <a:ea typeface="+mn-ea"/>
        </a:defRPr>
      </a:lvl6pPr>
      <a:lvl7pPr marL="2971602" indent="-228584" algn="l" rtl="0" fontAlgn="base">
        <a:spcBef>
          <a:spcPct val="20000"/>
        </a:spcBef>
        <a:spcAft>
          <a:spcPct val="0"/>
        </a:spcAft>
        <a:buFont typeface="Arial" charset="0"/>
        <a:buChar char="~"/>
        <a:defRPr sz="1600">
          <a:solidFill>
            <a:schemeClr val="tx1"/>
          </a:solidFill>
          <a:latin typeface="+mn-lt"/>
          <a:ea typeface="+mn-ea"/>
        </a:defRPr>
      </a:lvl7pPr>
      <a:lvl8pPr marL="3428771" indent="-228584" algn="l" rtl="0" fontAlgn="base">
        <a:spcBef>
          <a:spcPct val="20000"/>
        </a:spcBef>
        <a:spcAft>
          <a:spcPct val="0"/>
        </a:spcAft>
        <a:buFont typeface="Arial" charset="0"/>
        <a:buChar char="~"/>
        <a:defRPr sz="1600">
          <a:solidFill>
            <a:schemeClr val="tx1"/>
          </a:solidFill>
          <a:latin typeface="+mn-lt"/>
          <a:ea typeface="+mn-ea"/>
        </a:defRPr>
      </a:lvl8pPr>
      <a:lvl9pPr marL="3885941" indent="-228584"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339" rtl="0" eaLnBrk="1" latinLnBrk="0" hangingPunct="1">
        <a:defRPr sz="1700" kern="1200">
          <a:solidFill>
            <a:schemeClr val="tx1"/>
          </a:solidFill>
          <a:latin typeface="+mn-lt"/>
          <a:ea typeface="+mn-ea"/>
          <a:cs typeface="+mn-cs"/>
        </a:defRPr>
      </a:lvl1pPr>
      <a:lvl2pPr marL="457170" algn="l" defTabSz="914339" rtl="0" eaLnBrk="1" latinLnBrk="0" hangingPunct="1">
        <a:defRPr sz="1700" kern="1200">
          <a:solidFill>
            <a:schemeClr val="tx1"/>
          </a:solidFill>
          <a:latin typeface="+mn-lt"/>
          <a:ea typeface="+mn-ea"/>
          <a:cs typeface="+mn-cs"/>
        </a:defRPr>
      </a:lvl2pPr>
      <a:lvl3pPr marL="914339" algn="l" defTabSz="914339" rtl="0" eaLnBrk="1" latinLnBrk="0" hangingPunct="1">
        <a:defRPr sz="1700" kern="1200">
          <a:solidFill>
            <a:schemeClr val="tx1"/>
          </a:solidFill>
          <a:latin typeface="+mn-lt"/>
          <a:ea typeface="+mn-ea"/>
          <a:cs typeface="+mn-cs"/>
        </a:defRPr>
      </a:lvl3pPr>
      <a:lvl4pPr marL="1371509" algn="l" defTabSz="914339" rtl="0" eaLnBrk="1" latinLnBrk="0" hangingPunct="1">
        <a:defRPr sz="1700" kern="1200">
          <a:solidFill>
            <a:schemeClr val="tx1"/>
          </a:solidFill>
          <a:latin typeface="+mn-lt"/>
          <a:ea typeface="+mn-ea"/>
          <a:cs typeface="+mn-cs"/>
        </a:defRPr>
      </a:lvl4pPr>
      <a:lvl5pPr marL="1828678" algn="l" defTabSz="914339" rtl="0" eaLnBrk="1" latinLnBrk="0" hangingPunct="1">
        <a:defRPr sz="1700" kern="1200">
          <a:solidFill>
            <a:schemeClr val="tx1"/>
          </a:solidFill>
          <a:latin typeface="+mn-lt"/>
          <a:ea typeface="+mn-ea"/>
          <a:cs typeface="+mn-cs"/>
        </a:defRPr>
      </a:lvl5pPr>
      <a:lvl6pPr marL="2285848" algn="l" defTabSz="914339" rtl="0" eaLnBrk="1" latinLnBrk="0" hangingPunct="1">
        <a:defRPr sz="1700" kern="1200">
          <a:solidFill>
            <a:schemeClr val="tx1"/>
          </a:solidFill>
          <a:latin typeface="+mn-lt"/>
          <a:ea typeface="+mn-ea"/>
          <a:cs typeface="+mn-cs"/>
        </a:defRPr>
      </a:lvl6pPr>
      <a:lvl7pPr marL="2743016" algn="l" defTabSz="914339" rtl="0" eaLnBrk="1" latinLnBrk="0" hangingPunct="1">
        <a:defRPr sz="1700" kern="1200">
          <a:solidFill>
            <a:schemeClr val="tx1"/>
          </a:solidFill>
          <a:latin typeface="+mn-lt"/>
          <a:ea typeface="+mn-ea"/>
          <a:cs typeface="+mn-cs"/>
        </a:defRPr>
      </a:lvl7pPr>
      <a:lvl8pPr marL="3200187" algn="l" defTabSz="914339" rtl="0" eaLnBrk="1" latinLnBrk="0" hangingPunct="1">
        <a:defRPr sz="1700" kern="1200">
          <a:solidFill>
            <a:schemeClr val="tx1"/>
          </a:solidFill>
          <a:latin typeface="+mn-lt"/>
          <a:ea typeface="+mn-ea"/>
          <a:cs typeface="+mn-cs"/>
        </a:defRPr>
      </a:lvl8pPr>
      <a:lvl9pPr marL="3657355" algn="l" defTabSz="914339" rtl="0" eaLnBrk="1" latinLnBrk="0" hangingPunct="1">
        <a:defRPr sz="1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9318" y="1021899"/>
            <a:ext cx="10759300" cy="5104039"/>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7" name="Picture 7" descr="7"/>
          <p:cNvPicPr>
            <a:picLocks noChangeAspect="1" noChangeArrowheads="1"/>
          </p:cNvPicPr>
          <p:nvPr userDrawn="1"/>
        </p:nvPicPr>
        <p:blipFill>
          <a:blip r:embed="rId17" cstate="print"/>
          <a:srcRect/>
          <a:stretch>
            <a:fillRect/>
          </a:stretch>
        </p:blipFill>
        <p:spPr bwMode="auto">
          <a:xfrm>
            <a:off x="0" y="6221186"/>
            <a:ext cx="12196536"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1059" y="6466114"/>
            <a:ext cx="2981619" cy="307732"/>
          </a:xfrm>
          <a:prstGeom prst="rect">
            <a:avLst/>
          </a:prstGeom>
          <a:noFill/>
          <a:ln w="9525">
            <a:noFill/>
            <a:miter lim="800000"/>
            <a:headEnd/>
            <a:tailEnd/>
          </a:ln>
        </p:spPr>
        <p:txBody>
          <a:bodyPr wrap="none" lIns="91393" tIns="45698" rIns="91393" bIns="45698">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38921" name="Rectangle 9"/>
          <p:cNvSpPr>
            <a:spLocks noGrp="1" noChangeArrowheads="1"/>
          </p:cNvSpPr>
          <p:nvPr>
            <p:ph type="dt" sz="half" idx="2"/>
          </p:nvPr>
        </p:nvSpPr>
        <p:spPr bwMode="auto">
          <a:xfrm>
            <a:off x="7910236" y="6400804"/>
            <a:ext cx="1410014"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200">
                <a:latin typeface="FrutigerNext LT Medium" pitchFamily="34" charset="0"/>
                <a:ea typeface="MS PGothic" pitchFamily="34" charset="-128"/>
              </a:defRPr>
            </a:lvl1pPr>
          </a:lstStyle>
          <a:p>
            <a:pPr algn="l" defTabSz="914400" eaLnBrk="0">
              <a:defRPr/>
            </a:pPr>
            <a:endParaRPr lang="de-DE" altLang="zh-CN">
              <a:solidFill>
                <a:prstClr val="black"/>
              </a:solidFill>
            </a:endParaRPr>
          </a:p>
          <a:p>
            <a:pPr algn="l" defTabSz="914400" eaLnBrk="0">
              <a:defRPr/>
            </a:pPr>
            <a:r>
              <a:rPr lang="de-DE" altLang="zh-CN">
                <a:solidFill>
                  <a:prstClr val="black"/>
                </a:solidFill>
              </a:rPr>
              <a:t>Page </a:t>
            </a:r>
            <a:fld id="{D8ACD6C9-B7FE-4AF3-A0F7-597A708EE36A}" type="slidenum">
              <a:rPr lang="de-DE" altLang="zh-CN">
                <a:solidFill>
                  <a:prstClr val="black"/>
                </a:solidFill>
              </a:rPr>
              <a:pPr algn="l" defTabSz="914400" eaLnBrk="0">
                <a:defRPr/>
              </a:pPr>
              <a:t>‹#›</a:t>
            </a:fld>
            <a:endParaRPr lang="en-GB" altLang="zh-CN">
              <a:solidFill>
                <a:prstClr val="black"/>
              </a:solidFill>
            </a:endParaRPr>
          </a:p>
        </p:txBody>
      </p:sp>
      <p:pic>
        <p:nvPicPr>
          <p:cNvPr id="1030" name="Picture 10" descr="8"/>
          <p:cNvPicPr>
            <a:picLocks noChangeAspect="1" noChangeArrowheads="1"/>
          </p:cNvPicPr>
          <p:nvPr userDrawn="1"/>
        </p:nvPicPr>
        <p:blipFill>
          <a:blip r:embed="rId18" cstate="print"/>
          <a:srcRect/>
          <a:stretch>
            <a:fillRect/>
          </a:stretch>
        </p:blipFill>
        <p:spPr bwMode="auto">
          <a:xfrm>
            <a:off x="10017094" y="6400811"/>
            <a:ext cx="1747548" cy="310243"/>
          </a:xfrm>
          <a:prstGeom prst="rect">
            <a:avLst/>
          </a:prstGeom>
          <a:noFill/>
          <a:ln w="9525">
            <a:noFill/>
            <a:miter lim="800000"/>
            <a:headEnd/>
            <a:tailEnd/>
          </a:ln>
        </p:spPr>
      </p:pic>
      <p:sp>
        <p:nvSpPr>
          <p:cNvPr id="38923" name="Rectangle 11"/>
          <p:cNvSpPr>
            <a:spLocks noChangeArrowheads="1"/>
          </p:cNvSpPr>
          <p:nvPr userDrawn="1"/>
        </p:nvSpPr>
        <p:spPr bwMode="auto">
          <a:xfrm>
            <a:off x="4883372" y="6467476"/>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38925" name="Rectangle 13"/>
          <p:cNvSpPr>
            <a:spLocks noChangeArrowheads="1"/>
          </p:cNvSpPr>
          <p:nvPr userDrawn="1"/>
        </p:nvSpPr>
        <p:spPr bwMode="auto">
          <a:xfrm>
            <a:off x="0" y="0"/>
            <a:ext cx="12196536" cy="713014"/>
          </a:xfrm>
          <a:prstGeom prst="rect">
            <a:avLst/>
          </a:prstGeom>
          <a:gradFill rotWithShape="1">
            <a:gsLst>
              <a:gs pos="0">
                <a:srgbClr val="E0E0E0"/>
              </a:gs>
              <a:gs pos="50000">
                <a:srgbClr val="E0E0E0">
                  <a:gamma/>
                  <a:tint val="0"/>
                  <a:invGamma/>
                </a:srgbClr>
              </a:gs>
              <a:gs pos="100000">
                <a:srgbClr val="E0E0E0"/>
              </a:gs>
            </a:gsLst>
            <a:lin ang="2700000" scaled="1"/>
          </a:gradFill>
          <a:ln w="9525">
            <a:noFill/>
            <a:miter lim="800000"/>
            <a:headEnd/>
            <a:tailEnd/>
          </a:ln>
          <a:effectLst/>
        </p:spPr>
        <p:txBody>
          <a:bodyPr wrap="none" anchor="ctr"/>
          <a:lstStyle/>
          <a:p>
            <a:pPr algn="l" defTabSz="914400" eaLnBrk="0">
              <a:defRPr/>
            </a:pPr>
            <a:endParaRPr lang="zh-CN" altLang="en-US" sz="2500">
              <a:solidFill>
                <a:prstClr val="black"/>
              </a:solidFill>
              <a:latin typeface="FrutigerNext LT BlackCn" pitchFamily="34" charset="0"/>
              <a:ea typeface="宋体" charset="-122"/>
            </a:endParaRPr>
          </a:p>
        </p:txBody>
      </p:sp>
      <p:sp>
        <p:nvSpPr>
          <p:cNvPr id="1033" name="Rectangle 2"/>
          <p:cNvSpPr>
            <a:spLocks noGrp="1" noChangeArrowheads="1"/>
          </p:cNvSpPr>
          <p:nvPr>
            <p:ph type="title"/>
          </p:nvPr>
        </p:nvSpPr>
        <p:spPr bwMode="auto">
          <a:xfrm>
            <a:off x="829318" y="0"/>
            <a:ext cx="10759300" cy="713014"/>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 id="2147484117" r:id="rId13"/>
    <p:sldLayoutId id="2147484118" r:id="rId14"/>
    <p:sldLayoutId id="2147484119" r:id="rId15"/>
  </p:sldLayoutIdLst>
  <p:hf sldNum="0" hdr="0" ftr="0"/>
  <p:txStyles>
    <p:titleStyle>
      <a:lvl1pPr algn="l" rtl="0" eaLnBrk="0" fontAlgn="base" hangingPunct="0">
        <a:spcBef>
          <a:spcPct val="0"/>
        </a:spcBef>
        <a:spcAft>
          <a:spcPct val="0"/>
        </a:spcAft>
        <a:defRPr sz="3500" b="1">
          <a:solidFill>
            <a:srgbClr val="990000"/>
          </a:solidFill>
          <a:latin typeface="+mj-lt"/>
          <a:ea typeface="+mj-ea"/>
          <a:cs typeface="+mj-cs"/>
        </a:defRPr>
      </a:lvl1pPr>
      <a:lvl2pPr algn="l" rtl="0" eaLnBrk="0" fontAlgn="base" hangingPunct="0">
        <a:spcBef>
          <a:spcPct val="0"/>
        </a:spcBef>
        <a:spcAft>
          <a:spcPct val="0"/>
        </a:spcAft>
        <a:defRPr sz="3500" b="1">
          <a:solidFill>
            <a:srgbClr val="990000"/>
          </a:solidFill>
          <a:latin typeface="Arial" charset="0"/>
          <a:ea typeface="黑体" pitchFamily="2" charset="-122"/>
        </a:defRPr>
      </a:lvl2pPr>
      <a:lvl3pPr algn="l" rtl="0" eaLnBrk="0" fontAlgn="base" hangingPunct="0">
        <a:spcBef>
          <a:spcPct val="0"/>
        </a:spcBef>
        <a:spcAft>
          <a:spcPct val="0"/>
        </a:spcAft>
        <a:defRPr sz="3500" b="1">
          <a:solidFill>
            <a:srgbClr val="990000"/>
          </a:solidFill>
          <a:latin typeface="Arial" charset="0"/>
          <a:ea typeface="黑体" pitchFamily="2" charset="-122"/>
        </a:defRPr>
      </a:lvl3pPr>
      <a:lvl4pPr algn="l" rtl="0" eaLnBrk="0" fontAlgn="base" hangingPunct="0">
        <a:spcBef>
          <a:spcPct val="0"/>
        </a:spcBef>
        <a:spcAft>
          <a:spcPct val="0"/>
        </a:spcAft>
        <a:defRPr sz="3500" b="1">
          <a:solidFill>
            <a:srgbClr val="990000"/>
          </a:solidFill>
          <a:latin typeface="Arial" charset="0"/>
          <a:ea typeface="黑体" pitchFamily="2" charset="-122"/>
        </a:defRPr>
      </a:lvl4pPr>
      <a:lvl5pPr algn="l" rtl="0" eaLnBrk="0" fontAlgn="base" hangingPunct="0">
        <a:spcBef>
          <a:spcPct val="0"/>
        </a:spcBef>
        <a:spcAft>
          <a:spcPct val="0"/>
        </a:spcAft>
        <a:defRPr sz="3500" b="1">
          <a:solidFill>
            <a:srgbClr val="990000"/>
          </a:solidFill>
          <a:latin typeface="Arial" charset="0"/>
          <a:ea typeface="黑体" pitchFamily="2" charset="-122"/>
        </a:defRPr>
      </a:lvl5pPr>
      <a:lvl6pPr marL="457200" algn="l" rtl="0" fontAlgn="base">
        <a:spcBef>
          <a:spcPct val="0"/>
        </a:spcBef>
        <a:spcAft>
          <a:spcPct val="0"/>
        </a:spcAft>
        <a:defRPr sz="3500" b="1">
          <a:solidFill>
            <a:srgbClr val="990000"/>
          </a:solidFill>
          <a:latin typeface="Arial" charset="0"/>
          <a:ea typeface="黑体" pitchFamily="2" charset="-122"/>
        </a:defRPr>
      </a:lvl6pPr>
      <a:lvl7pPr marL="914400" algn="l" rtl="0" fontAlgn="base">
        <a:spcBef>
          <a:spcPct val="0"/>
        </a:spcBef>
        <a:spcAft>
          <a:spcPct val="0"/>
        </a:spcAft>
        <a:defRPr sz="3500" b="1">
          <a:solidFill>
            <a:srgbClr val="990000"/>
          </a:solidFill>
          <a:latin typeface="Arial" charset="0"/>
          <a:ea typeface="黑体" pitchFamily="2" charset="-122"/>
        </a:defRPr>
      </a:lvl7pPr>
      <a:lvl8pPr marL="1371600" algn="l" rtl="0" fontAlgn="base">
        <a:spcBef>
          <a:spcPct val="0"/>
        </a:spcBef>
        <a:spcAft>
          <a:spcPct val="0"/>
        </a:spcAft>
        <a:defRPr sz="3500" b="1">
          <a:solidFill>
            <a:srgbClr val="990000"/>
          </a:solidFill>
          <a:latin typeface="Arial" charset="0"/>
          <a:ea typeface="黑体" pitchFamily="2" charset="-122"/>
        </a:defRPr>
      </a:lvl8pPr>
      <a:lvl9pPr marL="1828800" algn="l" rtl="0" fontAlgn="base">
        <a:spcBef>
          <a:spcPct val="0"/>
        </a:spcBef>
        <a:spcAft>
          <a:spcPct val="0"/>
        </a:spcAft>
        <a:defRPr sz="3500" b="1">
          <a:solidFill>
            <a:srgbClr val="990000"/>
          </a:solidFill>
          <a:latin typeface="Arial" charset="0"/>
          <a:ea typeface="黑体" pitchFamily="2" charset="-122"/>
        </a:defRPr>
      </a:lvl9pPr>
    </p:titleStyle>
    <p:bodyStyle>
      <a:lvl1pPr marL="342900" indent="-342900" algn="l" rtl="0" eaLnBrk="0" fontAlgn="base" hangingPunct="0">
        <a:lnSpc>
          <a:spcPct val="140000"/>
        </a:lnSpc>
        <a:spcBef>
          <a:spcPct val="0"/>
        </a:spcBef>
        <a:spcAft>
          <a:spcPct val="0"/>
        </a:spcAft>
        <a:defRPr sz="2200" b="1">
          <a:solidFill>
            <a:schemeClr val="tx1"/>
          </a:solidFill>
          <a:latin typeface="+mn-lt"/>
          <a:ea typeface="+mn-ea"/>
          <a:cs typeface="+mn-cs"/>
        </a:defRPr>
      </a:lvl1pPr>
      <a:lvl2pPr marL="742950" indent="-285750" algn="l" rtl="0" eaLnBrk="0" fontAlgn="base" hangingPunct="0">
        <a:lnSpc>
          <a:spcPct val="140000"/>
        </a:lnSpc>
        <a:spcBef>
          <a:spcPct val="0"/>
        </a:spcBef>
        <a:spcAft>
          <a:spcPct val="0"/>
        </a:spcAft>
        <a:defRPr sz="2200">
          <a:solidFill>
            <a:schemeClr val="tx1"/>
          </a:solidFill>
          <a:latin typeface="+mn-lt"/>
          <a:ea typeface="华文细黑" pitchFamily="2" charset="-122"/>
        </a:defRPr>
      </a:lvl2pPr>
      <a:lvl3pPr marL="1143000" indent="-228600" algn="l" rtl="0" eaLnBrk="0" fontAlgn="base" hangingPunct="0">
        <a:lnSpc>
          <a:spcPct val="140000"/>
        </a:lnSpc>
        <a:spcBef>
          <a:spcPct val="0"/>
        </a:spcBef>
        <a:spcAft>
          <a:spcPct val="0"/>
        </a:spcAft>
        <a:defRPr sz="2200">
          <a:solidFill>
            <a:schemeClr val="tx1"/>
          </a:solidFill>
          <a:latin typeface="+mn-lt"/>
          <a:ea typeface="华文细黑" pitchFamily="2" charset="-122"/>
        </a:defRPr>
      </a:lvl3pPr>
      <a:lvl4pPr marL="1600200" indent="-230188" algn="l" rtl="0" eaLnBrk="0" fontAlgn="base" hangingPunct="0">
        <a:lnSpc>
          <a:spcPct val="140000"/>
        </a:lnSpc>
        <a:spcBef>
          <a:spcPct val="0"/>
        </a:spcBef>
        <a:spcAft>
          <a:spcPct val="0"/>
        </a:spcAft>
        <a:defRPr sz="2200">
          <a:solidFill>
            <a:schemeClr val="tx1"/>
          </a:solidFill>
          <a:latin typeface="+mn-lt"/>
          <a:ea typeface="华文细黑" pitchFamily="2" charset="-122"/>
        </a:defRPr>
      </a:lvl4pPr>
      <a:lvl5pPr marL="2055813" indent="-227013" algn="l" rtl="0" eaLnBrk="0" fontAlgn="base" hangingPunct="0">
        <a:lnSpc>
          <a:spcPct val="140000"/>
        </a:lnSpc>
        <a:spcBef>
          <a:spcPct val="0"/>
        </a:spcBef>
        <a:spcAft>
          <a:spcPct val="0"/>
        </a:spcAft>
        <a:defRPr sz="2200">
          <a:solidFill>
            <a:schemeClr val="tx1"/>
          </a:solidFill>
          <a:latin typeface="+mn-lt"/>
          <a:ea typeface="华文细黑" pitchFamily="2" charset="-122"/>
        </a:defRPr>
      </a:lvl5pPr>
      <a:lvl6pPr marL="2513013" indent="-227013" algn="l" rtl="0" fontAlgn="base">
        <a:lnSpc>
          <a:spcPct val="140000"/>
        </a:lnSpc>
        <a:spcBef>
          <a:spcPct val="0"/>
        </a:spcBef>
        <a:spcAft>
          <a:spcPct val="0"/>
        </a:spcAft>
        <a:defRPr sz="2200">
          <a:solidFill>
            <a:schemeClr val="tx1"/>
          </a:solidFill>
          <a:latin typeface="+mn-lt"/>
          <a:ea typeface="华文细黑" pitchFamily="2" charset="-122"/>
        </a:defRPr>
      </a:lvl6pPr>
      <a:lvl7pPr marL="2970213" indent="-227013" algn="l" rtl="0" fontAlgn="base">
        <a:lnSpc>
          <a:spcPct val="140000"/>
        </a:lnSpc>
        <a:spcBef>
          <a:spcPct val="0"/>
        </a:spcBef>
        <a:spcAft>
          <a:spcPct val="0"/>
        </a:spcAft>
        <a:defRPr sz="2200">
          <a:solidFill>
            <a:schemeClr val="tx1"/>
          </a:solidFill>
          <a:latin typeface="+mn-lt"/>
          <a:ea typeface="华文细黑" pitchFamily="2" charset="-122"/>
        </a:defRPr>
      </a:lvl7pPr>
      <a:lvl8pPr marL="3427413" indent="-227013" algn="l" rtl="0" fontAlgn="base">
        <a:lnSpc>
          <a:spcPct val="140000"/>
        </a:lnSpc>
        <a:spcBef>
          <a:spcPct val="0"/>
        </a:spcBef>
        <a:spcAft>
          <a:spcPct val="0"/>
        </a:spcAft>
        <a:defRPr sz="2200">
          <a:solidFill>
            <a:schemeClr val="tx1"/>
          </a:solidFill>
          <a:latin typeface="+mn-lt"/>
          <a:ea typeface="华文细黑" pitchFamily="2" charset="-122"/>
        </a:defRPr>
      </a:lvl8pPr>
      <a:lvl9pPr marL="3884613" indent="-227013" algn="l" rtl="0" fontAlgn="base">
        <a:lnSpc>
          <a:spcPct val="140000"/>
        </a:lnSpc>
        <a:spcBef>
          <a:spcPct val="0"/>
        </a:spcBef>
        <a:spcAft>
          <a:spcPct val="0"/>
        </a:spcAft>
        <a:defRPr sz="2200">
          <a:solidFill>
            <a:schemeClr val="tx1"/>
          </a:solidFill>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9318" y="1021899"/>
            <a:ext cx="10759300" cy="5104039"/>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7" name="Picture 7" descr="7"/>
          <p:cNvPicPr>
            <a:picLocks noChangeAspect="1" noChangeArrowheads="1"/>
          </p:cNvPicPr>
          <p:nvPr userDrawn="1"/>
        </p:nvPicPr>
        <p:blipFill>
          <a:blip r:embed="rId17" cstate="print"/>
          <a:srcRect/>
          <a:stretch>
            <a:fillRect/>
          </a:stretch>
        </p:blipFill>
        <p:spPr bwMode="auto">
          <a:xfrm>
            <a:off x="0" y="6221186"/>
            <a:ext cx="12196536"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1059" y="6466114"/>
            <a:ext cx="2981619" cy="307732"/>
          </a:xfrm>
          <a:prstGeom prst="rect">
            <a:avLst/>
          </a:prstGeom>
          <a:noFill/>
          <a:ln w="9525">
            <a:noFill/>
            <a:miter lim="800000"/>
            <a:headEnd/>
            <a:tailEnd/>
          </a:ln>
        </p:spPr>
        <p:txBody>
          <a:bodyPr wrap="none" lIns="91393" tIns="45698" rIns="91393" bIns="45698">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38921" name="Rectangle 9"/>
          <p:cNvSpPr>
            <a:spLocks noGrp="1" noChangeArrowheads="1"/>
          </p:cNvSpPr>
          <p:nvPr>
            <p:ph type="dt" sz="half" idx="2"/>
          </p:nvPr>
        </p:nvSpPr>
        <p:spPr bwMode="auto">
          <a:xfrm>
            <a:off x="7910236" y="6400804"/>
            <a:ext cx="1410014"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200">
                <a:latin typeface="FrutigerNext LT Medium" pitchFamily="34" charset="0"/>
                <a:ea typeface="MS PGothic" pitchFamily="34" charset="-128"/>
              </a:defRPr>
            </a:lvl1pPr>
          </a:lstStyle>
          <a:p>
            <a:pPr algn="l" defTabSz="914400" eaLnBrk="0">
              <a:defRPr/>
            </a:pPr>
            <a:endParaRPr lang="de-DE" altLang="zh-CN">
              <a:solidFill>
                <a:prstClr val="black"/>
              </a:solidFill>
            </a:endParaRPr>
          </a:p>
          <a:p>
            <a:pPr algn="l" defTabSz="914400" eaLnBrk="0">
              <a:defRPr/>
            </a:pPr>
            <a:r>
              <a:rPr lang="de-DE" altLang="zh-CN">
                <a:solidFill>
                  <a:prstClr val="black"/>
                </a:solidFill>
              </a:rPr>
              <a:t>Page </a:t>
            </a:r>
            <a:fld id="{D8ACD6C9-B7FE-4AF3-A0F7-597A708EE36A}" type="slidenum">
              <a:rPr lang="de-DE" altLang="zh-CN">
                <a:solidFill>
                  <a:prstClr val="black"/>
                </a:solidFill>
              </a:rPr>
              <a:pPr algn="l" defTabSz="914400" eaLnBrk="0">
                <a:defRPr/>
              </a:pPr>
              <a:t>‹#›</a:t>
            </a:fld>
            <a:endParaRPr lang="en-GB" altLang="zh-CN">
              <a:solidFill>
                <a:prstClr val="black"/>
              </a:solidFill>
            </a:endParaRPr>
          </a:p>
        </p:txBody>
      </p:sp>
      <p:pic>
        <p:nvPicPr>
          <p:cNvPr id="1030" name="Picture 10" descr="8"/>
          <p:cNvPicPr>
            <a:picLocks noChangeAspect="1" noChangeArrowheads="1"/>
          </p:cNvPicPr>
          <p:nvPr userDrawn="1"/>
        </p:nvPicPr>
        <p:blipFill>
          <a:blip r:embed="rId18" cstate="print"/>
          <a:srcRect/>
          <a:stretch>
            <a:fillRect/>
          </a:stretch>
        </p:blipFill>
        <p:spPr bwMode="auto">
          <a:xfrm>
            <a:off x="10017094" y="6400811"/>
            <a:ext cx="1747548" cy="310243"/>
          </a:xfrm>
          <a:prstGeom prst="rect">
            <a:avLst/>
          </a:prstGeom>
          <a:noFill/>
          <a:ln w="9525">
            <a:noFill/>
            <a:miter lim="800000"/>
            <a:headEnd/>
            <a:tailEnd/>
          </a:ln>
        </p:spPr>
      </p:pic>
      <p:sp>
        <p:nvSpPr>
          <p:cNvPr id="38923" name="Rectangle 11"/>
          <p:cNvSpPr>
            <a:spLocks noChangeArrowheads="1"/>
          </p:cNvSpPr>
          <p:nvPr userDrawn="1"/>
        </p:nvSpPr>
        <p:spPr bwMode="auto">
          <a:xfrm>
            <a:off x="4883363" y="6467476"/>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38925" name="Rectangle 13"/>
          <p:cNvSpPr>
            <a:spLocks noChangeArrowheads="1"/>
          </p:cNvSpPr>
          <p:nvPr userDrawn="1"/>
        </p:nvSpPr>
        <p:spPr bwMode="auto">
          <a:xfrm>
            <a:off x="0" y="0"/>
            <a:ext cx="12196536" cy="713014"/>
          </a:xfrm>
          <a:prstGeom prst="rect">
            <a:avLst/>
          </a:prstGeom>
          <a:gradFill rotWithShape="1">
            <a:gsLst>
              <a:gs pos="0">
                <a:srgbClr val="E0E0E0"/>
              </a:gs>
              <a:gs pos="50000">
                <a:srgbClr val="E0E0E0">
                  <a:gamma/>
                  <a:tint val="0"/>
                  <a:invGamma/>
                </a:srgbClr>
              </a:gs>
              <a:gs pos="100000">
                <a:srgbClr val="E0E0E0"/>
              </a:gs>
            </a:gsLst>
            <a:lin ang="2700000" scaled="1"/>
          </a:gradFill>
          <a:ln w="9525">
            <a:noFill/>
            <a:miter lim="800000"/>
            <a:headEnd/>
            <a:tailEnd/>
          </a:ln>
          <a:effectLst/>
        </p:spPr>
        <p:txBody>
          <a:bodyPr wrap="none" anchor="ctr"/>
          <a:lstStyle/>
          <a:p>
            <a:pPr algn="l" defTabSz="914400" eaLnBrk="0">
              <a:defRPr/>
            </a:pPr>
            <a:endParaRPr lang="zh-CN" altLang="en-US" sz="2500">
              <a:solidFill>
                <a:prstClr val="black"/>
              </a:solidFill>
              <a:latin typeface="FrutigerNext LT BlackCn" pitchFamily="34" charset="0"/>
              <a:ea typeface="宋体" charset="-122"/>
            </a:endParaRPr>
          </a:p>
        </p:txBody>
      </p:sp>
      <p:sp>
        <p:nvSpPr>
          <p:cNvPr id="1033" name="Rectangle 2"/>
          <p:cNvSpPr>
            <a:spLocks noGrp="1" noChangeArrowheads="1"/>
          </p:cNvSpPr>
          <p:nvPr>
            <p:ph type="title"/>
          </p:nvPr>
        </p:nvSpPr>
        <p:spPr bwMode="auto">
          <a:xfrm>
            <a:off x="829318" y="0"/>
            <a:ext cx="10759300" cy="713014"/>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Lst>
  <p:hf sldNum="0" hdr="0" ftr="0"/>
  <p:txStyles>
    <p:titleStyle>
      <a:lvl1pPr algn="l" rtl="0" eaLnBrk="0" fontAlgn="base" hangingPunct="0">
        <a:spcBef>
          <a:spcPct val="0"/>
        </a:spcBef>
        <a:spcAft>
          <a:spcPct val="0"/>
        </a:spcAft>
        <a:defRPr sz="3500" b="1">
          <a:solidFill>
            <a:srgbClr val="990000"/>
          </a:solidFill>
          <a:latin typeface="+mj-lt"/>
          <a:ea typeface="+mj-ea"/>
          <a:cs typeface="+mj-cs"/>
        </a:defRPr>
      </a:lvl1pPr>
      <a:lvl2pPr algn="l" rtl="0" eaLnBrk="0" fontAlgn="base" hangingPunct="0">
        <a:spcBef>
          <a:spcPct val="0"/>
        </a:spcBef>
        <a:spcAft>
          <a:spcPct val="0"/>
        </a:spcAft>
        <a:defRPr sz="3500" b="1">
          <a:solidFill>
            <a:srgbClr val="990000"/>
          </a:solidFill>
          <a:latin typeface="Arial" charset="0"/>
          <a:ea typeface="黑体" pitchFamily="2" charset="-122"/>
        </a:defRPr>
      </a:lvl2pPr>
      <a:lvl3pPr algn="l" rtl="0" eaLnBrk="0" fontAlgn="base" hangingPunct="0">
        <a:spcBef>
          <a:spcPct val="0"/>
        </a:spcBef>
        <a:spcAft>
          <a:spcPct val="0"/>
        </a:spcAft>
        <a:defRPr sz="3500" b="1">
          <a:solidFill>
            <a:srgbClr val="990000"/>
          </a:solidFill>
          <a:latin typeface="Arial" charset="0"/>
          <a:ea typeface="黑体" pitchFamily="2" charset="-122"/>
        </a:defRPr>
      </a:lvl3pPr>
      <a:lvl4pPr algn="l" rtl="0" eaLnBrk="0" fontAlgn="base" hangingPunct="0">
        <a:spcBef>
          <a:spcPct val="0"/>
        </a:spcBef>
        <a:spcAft>
          <a:spcPct val="0"/>
        </a:spcAft>
        <a:defRPr sz="3500" b="1">
          <a:solidFill>
            <a:srgbClr val="990000"/>
          </a:solidFill>
          <a:latin typeface="Arial" charset="0"/>
          <a:ea typeface="黑体" pitchFamily="2" charset="-122"/>
        </a:defRPr>
      </a:lvl4pPr>
      <a:lvl5pPr algn="l" rtl="0" eaLnBrk="0" fontAlgn="base" hangingPunct="0">
        <a:spcBef>
          <a:spcPct val="0"/>
        </a:spcBef>
        <a:spcAft>
          <a:spcPct val="0"/>
        </a:spcAft>
        <a:defRPr sz="3500" b="1">
          <a:solidFill>
            <a:srgbClr val="990000"/>
          </a:solidFill>
          <a:latin typeface="Arial" charset="0"/>
          <a:ea typeface="黑体" pitchFamily="2" charset="-122"/>
        </a:defRPr>
      </a:lvl5pPr>
      <a:lvl6pPr marL="457200" algn="l" rtl="0" fontAlgn="base">
        <a:spcBef>
          <a:spcPct val="0"/>
        </a:spcBef>
        <a:spcAft>
          <a:spcPct val="0"/>
        </a:spcAft>
        <a:defRPr sz="3500" b="1">
          <a:solidFill>
            <a:srgbClr val="990000"/>
          </a:solidFill>
          <a:latin typeface="Arial" charset="0"/>
          <a:ea typeface="黑体" pitchFamily="2" charset="-122"/>
        </a:defRPr>
      </a:lvl6pPr>
      <a:lvl7pPr marL="914400" algn="l" rtl="0" fontAlgn="base">
        <a:spcBef>
          <a:spcPct val="0"/>
        </a:spcBef>
        <a:spcAft>
          <a:spcPct val="0"/>
        </a:spcAft>
        <a:defRPr sz="3500" b="1">
          <a:solidFill>
            <a:srgbClr val="990000"/>
          </a:solidFill>
          <a:latin typeface="Arial" charset="0"/>
          <a:ea typeface="黑体" pitchFamily="2" charset="-122"/>
        </a:defRPr>
      </a:lvl7pPr>
      <a:lvl8pPr marL="1371600" algn="l" rtl="0" fontAlgn="base">
        <a:spcBef>
          <a:spcPct val="0"/>
        </a:spcBef>
        <a:spcAft>
          <a:spcPct val="0"/>
        </a:spcAft>
        <a:defRPr sz="3500" b="1">
          <a:solidFill>
            <a:srgbClr val="990000"/>
          </a:solidFill>
          <a:latin typeface="Arial" charset="0"/>
          <a:ea typeface="黑体" pitchFamily="2" charset="-122"/>
        </a:defRPr>
      </a:lvl8pPr>
      <a:lvl9pPr marL="1828800" algn="l" rtl="0" fontAlgn="base">
        <a:spcBef>
          <a:spcPct val="0"/>
        </a:spcBef>
        <a:spcAft>
          <a:spcPct val="0"/>
        </a:spcAft>
        <a:defRPr sz="3500" b="1">
          <a:solidFill>
            <a:srgbClr val="990000"/>
          </a:solidFill>
          <a:latin typeface="Arial" charset="0"/>
          <a:ea typeface="黑体" pitchFamily="2" charset="-122"/>
        </a:defRPr>
      </a:lvl9pPr>
    </p:titleStyle>
    <p:bodyStyle>
      <a:lvl1pPr marL="342900" indent="-342900" algn="l" rtl="0" eaLnBrk="0" fontAlgn="base" hangingPunct="0">
        <a:lnSpc>
          <a:spcPct val="140000"/>
        </a:lnSpc>
        <a:spcBef>
          <a:spcPct val="0"/>
        </a:spcBef>
        <a:spcAft>
          <a:spcPct val="0"/>
        </a:spcAft>
        <a:defRPr sz="2200" b="1">
          <a:solidFill>
            <a:schemeClr val="tx1"/>
          </a:solidFill>
          <a:latin typeface="+mn-lt"/>
          <a:ea typeface="+mn-ea"/>
          <a:cs typeface="+mn-cs"/>
        </a:defRPr>
      </a:lvl1pPr>
      <a:lvl2pPr marL="742950" indent="-285750" algn="l" rtl="0" eaLnBrk="0" fontAlgn="base" hangingPunct="0">
        <a:lnSpc>
          <a:spcPct val="140000"/>
        </a:lnSpc>
        <a:spcBef>
          <a:spcPct val="0"/>
        </a:spcBef>
        <a:spcAft>
          <a:spcPct val="0"/>
        </a:spcAft>
        <a:defRPr sz="2200">
          <a:solidFill>
            <a:schemeClr val="tx1"/>
          </a:solidFill>
          <a:latin typeface="+mn-lt"/>
          <a:ea typeface="华文细黑" pitchFamily="2" charset="-122"/>
        </a:defRPr>
      </a:lvl2pPr>
      <a:lvl3pPr marL="1143000" indent="-228600" algn="l" rtl="0" eaLnBrk="0" fontAlgn="base" hangingPunct="0">
        <a:lnSpc>
          <a:spcPct val="140000"/>
        </a:lnSpc>
        <a:spcBef>
          <a:spcPct val="0"/>
        </a:spcBef>
        <a:spcAft>
          <a:spcPct val="0"/>
        </a:spcAft>
        <a:defRPr sz="2200">
          <a:solidFill>
            <a:schemeClr val="tx1"/>
          </a:solidFill>
          <a:latin typeface="+mn-lt"/>
          <a:ea typeface="华文细黑" pitchFamily="2" charset="-122"/>
        </a:defRPr>
      </a:lvl3pPr>
      <a:lvl4pPr marL="1600200" indent="-230188" algn="l" rtl="0" eaLnBrk="0" fontAlgn="base" hangingPunct="0">
        <a:lnSpc>
          <a:spcPct val="140000"/>
        </a:lnSpc>
        <a:spcBef>
          <a:spcPct val="0"/>
        </a:spcBef>
        <a:spcAft>
          <a:spcPct val="0"/>
        </a:spcAft>
        <a:defRPr sz="2200">
          <a:solidFill>
            <a:schemeClr val="tx1"/>
          </a:solidFill>
          <a:latin typeface="+mn-lt"/>
          <a:ea typeface="华文细黑" pitchFamily="2" charset="-122"/>
        </a:defRPr>
      </a:lvl4pPr>
      <a:lvl5pPr marL="2055813" indent="-227013" algn="l" rtl="0" eaLnBrk="0" fontAlgn="base" hangingPunct="0">
        <a:lnSpc>
          <a:spcPct val="140000"/>
        </a:lnSpc>
        <a:spcBef>
          <a:spcPct val="0"/>
        </a:spcBef>
        <a:spcAft>
          <a:spcPct val="0"/>
        </a:spcAft>
        <a:defRPr sz="2200">
          <a:solidFill>
            <a:schemeClr val="tx1"/>
          </a:solidFill>
          <a:latin typeface="+mn-lt"/>
          <a:ea typeface="华文细黑" pitchFamily="2" charset="-122"/>
        </a:defRPr>
      </a:lvl5pPr>
      <a:lvl6pPr marL="2513013" indent="-227013" algn="l" rtl="0" fontAlgn="base">
        <a:lnSpc>
          <a:spcPct val="140000"/>
        </a:lnSpc>
        <a:spcBef>
          <a:spcPct val="0"/>
        </a:spcBef>
        <a:spcAft>
          <a:spcPct val="0"/>
        </a:spcAft>
        <a:defRPr sz="2200">
          <a:solidFill>
            <a:schemeClr val="tx1"/>
          </a:solidFill>
          <a:latin typeface="+mn-lt"/>
          <a:ea typeface="华文细黑" pitchFamily="2" charset="-122"/>
        </a:defRPr>
      </a:lvl6pPr>
      <a:lvl7pPr marL="2970213" indent="-227013" algn="l" rtl="0" fontAlgn="base">
        <a:lnSpc>
          <a:spcPct val="140000"/>
        </a:lnSpc>
        <a:spcBef>
          <a:spcPct val="0"/>
        </a:spcBef>
        <a:spcAft>
          <a:spcPct val="0"/>
        </a:spcAft>
        <a:defRPr sz="2200">
          <a:solidFill>
            <a:schemeClr val="tx1"/>
          </a:solidFill>
          <a:latin typeface="+mn-lt"/>
          <a:ea typeface="华文细黑" pitchFamily="2" charset="-122"/>
        </a:defRPr>
      </a:lvl7pPr>
      <a:lvl8pPr marL="3427413" indent="-227013" algn="l" rtl="0" fontAlgn="base">
        <a:lnSpc>
          <a:spcPct val="140000"/>
        </a:lnSpc>
        <a:spcBef>
          <a:spcPct val="0"/>
        </a:spcBef>
        <a:spcAft>
          <a:spcPct val="0"/>
        </a:spcAft>
        <a:defRPr sz="2200">
          <a:solidFill>
            <a:schemeClr val="tx1"/>
          </a:solidFill>
          <a:latin typeface="+mn-lt"/>
          <a:ea typeface="华文细黑" pitchFamily="2" charset="-122"/>
        </a:defRPr>
      </a:lvl8pPr>
      <a:lvl9pPr marL="3884613" indent="-227013" algn="l" rtl="0" fontAlgn="base">
        <a:lnSpc>
          <a:spcPct val="140000"/>
        </a:lnSpc>
        <a:spcBef>
          <a:spcPct val="0"/>
        </a:spcBef>
        <a:spcAft>
          <a:spcPct val="0"/>
        </a:spcAft>
        <a:defRPr sz="2200">
          <a:solidFill>
            <a:schemeClr val="tx1"/>
          </a:solidFill>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9318" y="1021899"/>
            <a:ext cx="10759300" cy="5104039"/>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7" name="Picture 7" descr="7"/>
          <p:cNvPicPr>
            <a:picLocks noChangeAspect="1" noChangeArrowheads="1"/>
          </p:cNvPicPr>
          <p:nvPr userDrawn="1"/>
        </p:nvPicPr>
        <p:blipFill>
          <a:blip r:embed="rId17" cstate="print"/>
          <a:srcRect/>
          <a:stretch>
            <a:fillRect/>
          </a:stretch>
        </p:blipFill>
        <p:spPr bwMode="auto">
          <a:xfrm>
            <a:off x="0" y="6221186"/>
            <a:ext cx="12196536"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1059" y="6466114"/>
            <a:ext cx="2981619" cy="307732"/>
          </a:xfrm>
          <a:prstGeom prst="rect">
            <a:avLst/>
          </a:prstGeom>
          <a:noFill/>
          <a:ln w="9525">
            <a:noFill/>
            <a:miter lim="800000"/>
            <a:headEnd/>
            <a:tailEnd/>
          </a:ln>
        </p:spPr>
        <p:txBody>
          <a:bodyPr wrap="none" lIns="91393" tIns="45698" rIns="91393" bIns="45698">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38921" name="Rectangle 9"/>
          <p:cNvSpPr>
            <a:spLocks noGrp="1" noChangeArrowheads="1"/>
          </p:cNvSpPr>
          <p:nvPr>
            <p:ph type="dt" sz="half" idx="2"/>
          </p:nvPr>
        </p:nvSpPr>
        <p:spPr bwMode="auto">
          <a:xfrm>
            <a:off x="7910236" y="6400804"/>
            <a:ext cx="1410014"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200">
                <a:latin typeface="FrutigerNext LT Medium" pitchFamily="34" charset="0"/>
                <a:ea typeface="MS PGothic" pitchFamily="34" charset="-128"/>
              </a:defRPr>
            </a:lvl1pPr>
          </a:lstStyle>
          <a:p>
            <a:pPr algn="l" defTabSz="914400" eaLnBrk="0">
              <a:defRPr/>
            </a:pPr>
            <a:endParaRPr lang="de-DE" altLang="zh-CN">
              <a:solidFill>
                <a:prstClr val="black"/>
              </a:solidFill>
            </a:endParaRPr>
          </a:p>
          <a:p>
            <a:pPr algn="l" defTabSz="914400" eaLnBrk="0">
              <a:defRPr/>
            </a:pPr>
            <a:r>
              <a:rPr lang="de-DE" altLang="zh-CN">
                <a:solidFill>
                  <a:prstClr val="black"/>
                </a:solidFill>
              </a:rPr>
              <a:t>Page </a:t>
            </a:r>
            <a:fld id="{D8ACD6C9-B7FE-4AF3-A0F7-597A708EE36A}" type="slidenum">
              <a:rPr lang="de-DE" altLang="zh-CN">
                <a:solidFill>
                  <a:prstClr val="black"/>
                </a:solidFill>
              </a:rPr>
              <a:pPr algn="l" defTabSz="914400" eaLnBrk="0">
                <a:defRPr/>
              </a:pPr>
              <a:t>‹#›</a:t>
            </a:fld>
            <a:endParaRPr lang="en-GB" altLang="zh-CN">
              <a:solidFill>
                <a:prstClr val="black"/>
              </a:solidFill>
            </a:endParaRPr>
          </a:p>
        </p:txBody>
      </p:sp>
      <p:pic>
        <p:nvPicPr>
          <p:cNvPr id="1030" name="Picture 10" descr="8"/>
          <p:cNvPicPr>
            <a:picLocks noChangeAspect="1" noChangeArrowheads="1"/>
          </p:cNvPicPr>
          <p:nvPr userDrawn="1"/>
        </p:nvPicPr>
        <p:blipFill>
          <a:blip r:embed="rId18" cstate="print"/>
          <a:srcRect/>
          <a:stretch>
            <a:fillRect/>
          </a:stretch>
        </p:blipFill>
        <p:spPr bwMode="auto">
          <a:xfrm>
            <a:off x="10017094" y="6400811"/>
            <a:ext cx="1747548" cy="310243"/>
          </a:xfrm>
          <a:prstGeom prst="rect">
            <a:avLst/>
          </a:prstGeom>
          <a:noFill/>
          <a:ln w="9525">
            <a:noFill/>
            <a:miter lim="800000"/>
            <a:headEnd/>
            <a:tailEnd/>
          </a:ln>
        </p:spPr>
      </p:pic>
      <p:sp>
        <p:nvSpPr>
          <p:cNvPr id="38923" name="Rectangle 11"/>
          <p:cNvSpPr>
            <a:spLocks noChangeArrowheads="1"/>
          </p:cNvSpPr>
          <p:nvPr userDrawn="1"/>
        </p:nvSpPr>
        <p:spPr bwMode="auto">
          <a:xfrm>
            <a:off x="4883352" y="6467476"/>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38925" name="Rectangle 13"/>
          <p:cNvSpPr>
            <a:spLocks noChangeArrowheads="1"/>
          </p:cNvSpPr>
          <p:nvPr userDrawn="1"/>
        </p:nvSpPr>
        <p:spPr bwMode="auto">
          <a:xfrm>
            <a:off x="0" y="0"/>
            <a:ext cx="12196536" cy="713014"/>
          </a:xfrm>
          <a:prstGeom prst="rect">
            <a:avLst/>
          </a:prstGeom>
          <a:gradFill rotWithShape="1">
            <a:gsLst>
              <a:gs pos="0">
                <a:srgbClr val="E0E0E0"/>
              </a:gs>
              <a:gs pos="50000">
                <a:srgbClr val="E0E0E0">
                  <a:gamma/>
                  <a:tint val="0"/>
                  <a:invGamma/>
                </a:srgbClr>
              </a:gs>
              <a:gs pos="100000">
                <a:srgbClr val="E0E0E0"/>
              </a:gs>
            </a:gsLst>
            <a:lin ang="2700000" scaled="1"/>
          </a:gradFill>
          <a:ln w="9525">
            <a:noFill/>
            <a:miter lim="800000"/>
            <a:headEnd/>
            <a:tailEnd/>
          </a:ln>
          <a:effectLst/>
        </p:spPr>
        <p:txBody>
          <a:bodyPr wrap="none" anchor="ctr"/>
          <a:lstStyle/>
          <a:p>
            <a:pPr algn="l" defTabSz="914400" eaLnBrk="0">
              <a:defRPr/>
            </a:pPr>
            <a:endParaRPr lang="zh-CN" altLang="en-US" sz="2500">
              <a:solidFill>
                <a:prstClr val="black"/>
              </a:solidFill>
              <a:latin typeface="FrutigerNext LT BlackCn" pitchFamily="34" charset="0"/>
              <a:ea typeface="宋体" charset="-122"/>
            </a:endParaRPr>
          </a:p>
        </p:txBody>
      </p:sp>
      <p:sp>
        <p:nvSpPr>
          <p:cNvPr id="1033" name="Rectangle 2"/>
          <p:cNvSpPr>
            <a:spLocks noGrp="1" noChangeArrowheads="1"/>
          </p:cNvSpPr>
          <p:nvPr>
            <p:ph type="title"/>
          </p:nvPr>
        </p:nvSpPr>
        <p:spPr bwMode="auto">
          <a:xfrm>
            <a:off x="829318" y="0"/>
            <a:ext cx="10759300" cy="713014"/>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137" r:id="rId1"/>
    <p:sldLayoutId id="2147484138" r:id="rId2"/>
    <p:sldLayoutId id="2147484139" r:id="rId3"/>
    <p:sldLayoutId id="2147484140" r:id="rId4"/>
    <p:sldLayoutId id="2147484141" r:id="rId5"/>
    <p:sldLayoutId id="2147484142" r:id="rId6"/>
    <p:sldLayoutId id="2147484143" r:id="rId7"/>
    <p:sldLayoutId id="2147484144" r:id="rId8"/>
    <p:sldLayoutId id="2147484145" r:id="rId9"/>
    <p:sldLayoutId id="2147484146" r:id="rId10"/>
    <p:sldLayoutId id="2147484147" r:id="rId11"/>
    <p:sldLayoutId id="2147484148" r:id="rId12"/>
    <p:sldLayoutId id="2147484149" r:id="rId13"/>
    <p:sldLayoutId id="2147484150" r:id="rId14"/>
    <p:sldLayoutId id="2147484151" r:id="rId15"/>
  </p:sldLayoutIdLst>
  <p:hf sldNum="0" hdr="0" ftr="0"/>
  <p:txStyles>
    <p:titleStyle>
      <a:lvl1pPr algn="l" rtl="0" eaLnBrk="0" fontAlgn="base" hangingPunct="0">
        <a:spcBef>
          <a:spcPct val="0"/>
        </a:spcBef>
        <a:spcAft>
          <a:spcPct val="0"/>
        </a:spcAft>
        <a:defRPr sz="3500" b="1">
          <a:solidFill>
            <a:srgbClr val="990000"/>
          </a:solidFill>
          <a:latin typeface="+mj-lt"/>
          <a:ea typeface="+mj-ea"/>
          <a:cs typeface="+mj-cs"/>
        </a:defRPr>
      </a:lvl1pPr>
      <a:lvl2pPr algn="l" rtl="0" eaLnBrk="0" fontAlgn="base" hangingPunct="0">
        <a:spcBef>
          <a:spcPct val="0"/>
        </a:spcBef>
        <a:spcAft>
          <a:spcPct val="0"/>
        </a:spcAft>
        <a:defRPr sz="3500" b="1">
          <a:solidFill>
            <a:srgbClr val="990000"/>
          </a:solidFill>
          <a:latin typeface="Arial" charset="0"/>
          <a:ea typeface="黑体" pitchFamily="2" charset="-122"/>
        </a:defRPr>
      </a:lvl2pPr>
      <a:lvl3pPr algn="l" rtl="0" eaLnBrk="0" fontAlgn="base" hangingPunct="0">
        <a:spcBef>
          <a:spcPct val="0"/>
        </a:spcBef>
        <a:spcAft>
          <a:spcPct val="0"/>
        </a:spcAft>
        <a:defRPr sz="3500" b="1">
          <a:solidFill>
            <a:srgbClr val="990000"/>
          </a:solidFill>
          <a:latin typeface="Arial" charset="0"/>
          <a:ea typeface="黑体" pitchFamily="2" charset="-122"/>
        </a:defRPr>
      </a:lvl3pPr>
      <a:lvl4pPr algn="l" rtl="0" eaLnBrk="0" fontAlgn="base" hangingPunct="0">
        <a:spcBef>
          <a:spcPct val="0"/>
        </a:spcBef>
        <a:spcAft>
          <a:spcPct val="0"/>
        </a:spcAft>
        <a:defRPr sz="3500" b="1">
          <a:solidFill>
            <a:srgbClr val="990000"/>
          </a:solidFill>
          <a:latin typeface="Arial" charset="0"/>
          <a:ea typeface="黑体" pitchFamily="2" charset="-122"/>
        </a:defRPr>
      </a:lvl4pPr>
      <a:lvl5pPr algn="l" rtl="0" eaLnBrk="0" fontAlgn="base" hangingPunct="0">
        <a:spcBef>
          <a:spcPct val="0"/>
        </a:spcBef>
        <a:spcAft>
          <a:spcPct val="0"/>
        </a:spcAft>
        <a:defRPr sz="3500" b="1">
          <a:solidFill>
            <a:srgbClr val="990000"/>
          </a:solidFill>
          <a:latin typeface="Arial" charset="0"/>
          <a:ea typeface="黑体" pitchFamily="2" charset="-122"/>
        </a:defRPr>
      </a:lvl5pPr>
      <a:lvl6pPr marL="457200" algn="l" rtl="0" fontAlgn="base">
        <a:spcBef>
          <a:spcPct val="0"/>
        </a:spcBef>
        <a:spcAft>
          <a:spcPct val="0"/>
        </a:spcAft>
        <a:defRPr sz="3500" b="1">
          <a:solidFill>
            <a:srgbClr val="990000"/>
          </a:solidFill>
          <a:latin typeface="Arial" charset="0"/>
          <a:ea typeface="黑体" pitchFamily="2" charset="-122"/>
        </a:defRPr>
      </a:lvl6pPr>
      <a:lvl7pPr marL="914400" algn="l" rtl="0" fontAlgn="base">
        <a:spcBef>
          <a:spcPct val="0"/>
        </a:spcBef>
        <a:spcAft>
          <a:spcPct val="0"/>
        </a:spcAft>
        <a:defRPr sz="3500" b="1">
          <a:solidFill>
            <a:srgbClr val="990000"/>
          </a:solidFill>
          <a:latin typeface="Arial" charset="0"/>
          <a:ea typeface="黑体" pitchFamily="2" charset="-122"/>
        </a:defRPr>
      </a:lvl7pPr>
      <a:lvl8pPr marL="1371600" algn="l" rtl="0" fontAlgn="base">
        <a:spcBef>
          <a:spcPct val="0"/>
        </a:spcBef>
        <a:spcAft>
          <a:spcPct val="0"/>
        </a:spcAft>
        <a:defRPr sz="3500" b="1">
          <a:solidFill>
            <a:srgbClr val="990000"/>
          </a:solidFill>
          <a:latin typeface="Arial" charset="0"/>
          <a:ea typeface="黑体" pitchFamily="2" charset="-122"/>
        </a:defRPr>
      </a:lvl8pPr>
      <a:lvl9pPr marL="1828800" algn="l" rtl="0" fontAlgn="base">
        <a:spcBef>
          <a:spcPct val="0"/>
        </a:spcBef>
        <a:spcAft>
          <a:spcPct val="0"/>
        </a:spcAft>
        <a:defRPr sz="3500" b="1">
          <a:solidFill>
            <a:srgbClr val="990000"/>
          </a:solidFill>
          <a:latin typeface="Arial" charset="0"/>
          <a:ea typeface="黑体" pitchFamily="2" charset="-122"/>
        </a:defRPr>
      </a:lvl9pPr>
    </p:titleStyle>
    <p:bodyStyle>
      <a:lvl1pPr marL="342900" indent="-342900" algn="l" rtl="0" eaLnBrk="0" fontAlgn="base" hangingPunct="0">
        <a:lnSpc>
          <a:spcPct val="140000"/>
        </a:lnSpc>
        <a:spcBef>
          <a:spcPct val="0"/>
        </a:spcBef>
        <a:spcAft>
          <a:spcPct val="0"/>
        </a:spcAft>
        <a:defRPr sz="2200" b="1">
          <a:solidFill>
            <a:schemeClr val="tx1"/>
          </a:solidFill>
          <a:latin typeface="+mn-lt"/>
          <a:ea typeface="+mn-ea"/>
          <a:cs typeface="+mn-cs"/>
        </a:defRPr>
      </a:lvl1pPr>
      <a:lvl2pPr marL="742950" indent="-285750" algn="l" rtl="0" eaLnBrk="0" fontAlgn="base" hangingPunct="0">
        <a:lnSpc>
          <a:spcPct val="140000"/>
        </a:lnSpc>
        <a:spcBef>
          <a:spcPct val="0"/>
        </a:spcBef>
        <a:spcAft>
          <a:spcPct val="0"/>
        </a:spcAft>
        <a:defRPr sz="2200">
          <a:solidFill>
            <a:schemeClr val="tx1"/>
          </a:solidFill>
          <a:latin typeface="+mn-lt"/>
          <a:ea typeface="华文细黑" pitchFamily="2" charset="-122"/>
        </a:defRPr>
      </a:lvl2pPr>
      <a:lvl3pPr marL="1143000" indent="-228600" algn="l" rtl="0" eaLnBrk="0" fontAlgn="base" hangingPunct="0">
        <a:lnSpc>
          <a:spcPct val="140000"/>
        </a:lnSpc>
        <a:spcBef>
          <a:spcPct val="0"/>
        </a:spcBef>
        <a:spcAft>
          <a:spcPct val="0"/>
        </a:spcAft>
        <a:defRPr sz="2200">
          <a:solidFill>
            <a:schemeClr val="tx1"/>
          </a:solidFill>
          <a:latin typeface="+mn-lt"/>
          <a:ea typeface="华文细黑" pitchFamily="2" charset="-122"/>
        </a:defRPr>
      </a:lvl3pPr>
      <a:lvl4pPr marL="1600200" indent="-230188" algn="l" rtl="0" eaLnBrk="0" fontAlgn="base" hangingPunct="0">
        <a:lnSpc>
          <a:spcPct val="140000"/>
        </a:lnSpc>
        <a:spcBef>
          <a:spcPct val="0"/>
        </a:spcBef>
        <a:spcAft>
          <a:spcPct val="0"/>
        </a:spcAft>
        <a:defRPr sz="2200">
          <a:solidFill>
            <a:schemeClr val="tx1"/>
          </a:solidFill>
          <a:latin typeface="+mn-lt"/>
          <a:ea typeface="华文细黑" pitchFamily="2" charset="-122"/>
        </a:defRPr>
      </a:lvl4pPr>
      <a:lvl5pPr marL="2055813" indent="-227013" algn="l" rtl="0" eaLnBrk="0" fontAlgn="base" hangingPunct="0">
        <a:lnSpc>
          <a:spcPct val="140000"/>
        </a:lnSpc>
        <a:spcBef>
          <a:spcPct val="0"/>
        </a:spcBef>
        <a:spcAft>
          <a:spcPct val="0"/>
        </a:spcAft>
        <a:defRPr sz="2200">
          <a:solidFill>
            <a:schemeClr val="tx1"/>
          </a:solidFill>
          <a:latin typeface="+mn-lt"/>
          <a:ea typeface="华文细黑" pitchFamily="2" charset="-122"/>
        </a:defRPr>
      </a:lvl5pPr>
      <a:lvl6pPr marL="2513013" indent="-227013" algn="l" rtl="0" fontAlgn="base">
        <a:lnSpc>
          <a:spcPct val="140000"/>
        </a:lnSpc>
        <a:spcBef>
          <a:spcPct val="0"/>
        </a:spcBef>
        <a:spcAft>
          <a:spcPct val="0"/>
        </a:spcAft>
        <a:defRPr sz="2200">
          <a:solidFill>
            <a:schemeClr val="tx1"/>
          </a:solidFill>
          <a:latin typeface="+mn-lt"/>
          <a:ea typeface="华文细黑" pitchFamily="2" charset="-122"/>
        </a:defRPr>
      </a:lvl6pPr>
      <a:lvl7pPr marL="2970213" indent="-227013" algn="l" rtl="0" fontAlgn="base">
        <a:lnSpc>
          <a:spcPct val="140000"/>
        </a:lnSpc>
        <a:spcBef>
          <a:spcPct val="0"/>
        </a:spcBef>
        <a:spcAft>
          <a:spcPct val="0"/>
        </a:spcAft>
        <a:defRPr sz="2200">
          <a:solidFill>
            <a:schemeClr val="tx1"/>
          </a:solidFill>
          <a:latin typeface="+mn-lt"/>
          <a:ea typeface="华文细黑" pitchFamily="2" charset="-122"/>
        </a:defRPr>
      </a:lvl7pPr>
      <a:lvl8pPr marL="3427413" indent="-227013" algn="l" rtl="0" fontAlgn="base">
        <a:lnSpc>
          <a:spcPct val="140000"/>
        </a:lnSpc>
        <a:spcBef>
          <a:spcPct val="0"/>
        </a:spcBef>
        <a:spcAft>
          <a:spcPct val="0"/>
        </a:spcAft>
        <a:defRPr sz="2200">
          <a:solidFill>
            <a:schemeClr val="tx1"/>
          </a:solidFill>
          <a:latin typeface="+mn-lt"/>
          <a:ea typeface="华文细黑" pitchFamily="2" charset="-122"/>
        </a:defRPr>
      </a:lvl8pPr>
      <a:lvl9pPr marL="3884613" indent="-227013" algn="l" rtl="0" fontAlgn="base">
        <a:lnSpc>
          <a:spcPct val="140000"/>
        </a:lnSpc>
        <a:spcBef>
          <a:spcPct val="0"/>
        </a:spcBef>
        <a:spcAft>
          <a:spcPct val="0"/>
        </a:spcAft>
        <a:defRPr sz="2200">
          <a:solidFill>
            <a:schemeClr val="tx1"/>
          </a:solidFill>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918" y="274638"/>
            <a:ext cx="10978516" cy="1143000"/>
          </a:xfrm>
          <a:prstGeom prst="rect">
            <a:avLst/>
          </a:prstGeom>
        </p:spPr>
        <p:txBody>
          <a:bodyPr vert="horz" lIns="102398" tIns="51199" rIns="102398" bIns="51199"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609918" y="1600216"/>
            <a:ext cx="10978516" cy="4525963"/>
          </a:xfrm>
          <a:prstGeom prst="rect">
            <a:avLst/>
          </a:prstGeom>
        </p:spPr>
        <p:txBody>
          <a:bodyPr vert="horz" lIns="102398" tIns="51199" rIns="102398" bIns="51199"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917" y="6356416"/>
            <a:ext cx="2846282" cy="365125"/>
          </a:xfrm>
          <a:prstGeom prst="rect">
            <a:avLst/>
          </a:prstGeom>
        </p:spPr>
        <p:txBody>
          <a:bodyPr vert="horz" lIns="102398" tIns="51199" rIns="102398" bIns="51199" rtlCol="0" anchor="ctr"/>
          <a:lstStyle>
            <a:lvl1pPr algn="l">
              <a:defRPr sz="1300">
                <a:solidFill>
                  <a:schemeClr val="tx1">
                    <a:tint val="75000"/>
                  </a:schemeClr>
                </a:solidFill>
              </a:defRPr>
            </a:lvl1pPr>
          </a:lstStyle>
          <a:p>
            <a:pPr defTabSz="1024103" fontAlgn="auto" hangingPunct="1">
              <a:spcBef>
                <a:spcPts val="0"/>
              </a:spcBef>
              <a:spcAft>
                <a:spcPts val="0"/>
              </a:spcAft>
            </a:pPr>
            <a:fld id="{DDD8690A-6591-4D4F-BCAF-C2A81F549F4E}" type="datetime1">
              <a:rPr lang="zh-CN" altLang="en-US" smtClean="0">
                <a:solidFill>
                  <a:prstClr val="black">
                    <a:tint val="75000"/>
                  </a:prstClr>
                </a:solidFill>
                <a:latin typeface="Calibri"/>
                <a:ea typeface="宋体"/>
              </a:rPr>
              <a:pPr defTabSz="1024103" fontAlgn="auto" hangingPunct="1">
                <a:spcBef>
                  <a:spcPts val="0"/>
                </a:spcBef>
                <a:spcAft>
                  <a:spcPts val="0"/>
                </a:spcAft>
              </a:pPr>
              <a:t>2017/9/11</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4167770" y="6356416"/>
            <a:ext cx="3862812" cy="365125"/>
          </a:xfrm>
          <a:prstGeom prst="rect">
            <a:avLst/>
          </a:prstGeom>
        </p:spPr>
        <p:txBody>
          <a:bodyPr vert="horz" lIns="102398" tIns="51199" rIns="102398" bIns="51199" rtlCol="0" anchor="ctr"/>
          <a:lstStyle>
            <a:lvl1pPr algn="ctr">
              <a:defRPr sz="1300">
                <a:solidFill>
                  <a:schemeClr val="tx1">
                    <a:tint val="75000"/>
                  </a:schemeClr>
                </a:solidFill>
              </a:defRPr>
            </a:lvl1pPr>
          </a:lstStyle>
          <a:p>
            <a:pPr defTabSz="1024103" fontAlgn="auto" hangingPunct="1">
              <a:spcBef>
                <a:spcPts val="0"/>
              </a:spcBef>
              <a:spcAft>
                <a:spcPts val="0"/>
              </a:spcAft>
            </a:pPr>
            <a:r>
              <a:rPr lang="en-US" altLang="zh-CN" smtClean="0">
                <a:solidFill>
                  <a:prstClr val="black">
                    <a:tint val="75000"/>
                  </a:prstClr>
                </a:solidFill>
                <a:latin typeface="Calibri"/>
                <a:ea typeface="宋体"/>
              </a:rPr>
              <a:t>Weibo BA</a:t>
            </a:r>
            <a:endParaRPr lang="zh-CN" altLang="en-US" dirty="0">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8742155" y="6356416"/>
            <a:ext cx="2846282" cy="365125"/>
          </a:xfrm>
          <a:prstGeom prst="rect">
            <a:avLst/>
          </a:prstGeom>
        </p:spPr>
        <p:txBody>
          <a:bodyPr vert="horz" lIns="102398" tIns="51199" rIns="102398" bIns="51199" rtlCol="0" anchor="ctr"/>
          <a:lstStyle>
            <a:lvl1pPr algn="r">
              <a:defRPr sz="1300">
                <a:solidFill>
                  <a:schemeClr val="tx1">
                    <a:tint val="75000"/>
                  </a:schemeClr>
                </a:solidFill>
              </a:defRPr>
            </a:lvl1pPr>
          </a:lstStyle>
          <a:p>
            <a:pPr defTabSz="1024103" fontAlgn="auto" hangingPunct="1">
              <a:spcBef>
                <a:spcPts val="0"/>
              </a:spcBef>
              <a:spcAft>
                <a:spcPts val="0"/>
              </a:spcAft>
            </a:pPr>
            <a:fld id="{0C913308-F349-4B6D-A68A-DD1791B4A57B}" type="slidenum">
              <a:rPr lang="zh-CN" altLang="en-US" smtClean="0">
                <a:solidFill>
                  <a:prstClr val="black">
                    <a:tint val="75000"/>
                  </a:prstClr>
                </a:solidFill>
                <a:latin typeface="Calibri"/>
                <a:ea typeface="宋体"/>
              </a:rPr>
              <a:pPr defTabSz="1024103" fontAlgn="auto" hangingPunct="1">
                <a:spcBef>
                  <a:spcPts val="0"/>
                </a:spcBef>
                <a:spcAft>
                  <a:spcPts val="0"/>
                </a:spcAft>
              </a:pPr>
              <a:t>‹#›</a:t>
            </a:fld>
            <a:endParaRPr lang="zh-CN" altLang="en-US">
              <a:solidFill>
                <a:prstClr val="black">
                  <a:tint val="75000"/>
                </a:prstClr>
              </a:solidFill>
              <a:latin typeface="Calibri"/>
              <a:ea typeface="宋体"/>
            </a:endParaRPr>
          </a:p>
        </p:txBody>
      </p:sp>
      <p:pic>
        <p:nvPicPr>
          <p:cNvPr id="7"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0517975" y="60640"/>
            <a:ext cx="1536971" cy="53464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 name="Picture 2" descr="http://www.huawei.com/cn/ucmf/groups/public/documents/webasset/logo_cn.jpg"/>
          <p:cNvPicPr>
            <a:picLocks noChangeAspect="1" noChangeArrowheads="1"/>
          </p:cNvPicPr>
          <p:nvPr/>
        </p:nvPicPr>
        <p:blipFill rotWithShape="1">
          <a:blip r:embed="rId5">
            <a:extLst>
              <a:ext uri="{28A0092B-C50C-407E-A947-70E740481C1C}">
                <a14:useLocalDpi xmlns="" xmlns:a14="http://schemas.microsoft.com/office/drawing/2010/main" val="0"/>
              </a:ext>
            </a:extLst>
          </a:blip>
          <a:srcRect r="35299" b="-6555"/>
          <a:stretch/>
        </p:blipFill>
        <p:spPr bwMode="auto">
          <a:xfrm>
            <a:off x="8308629" y="112316"/>
            <a:ext cx="2112873" cy="4364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217677570"/>
      </p:ext>
    </p:extLst>
  </p:cSld>
  <p:clrMap bg1="lt1" tx1="dk1" bg2="lt2" tx2="dk2" accent1="accent1" accent2="accent2" accent3="accent3" accent4="accent4" accent5="accent5" accent6="accent6" hlink="hlink" folHlink="folHlink"/>
  <p:sldLayoutIdLst>
    <p:sldLayoutId id="2147483889" r:id="rId1"/>
    <p:sldLayoutId id="2147483890" r:id="rId2"/>
  </p:sldLayoutIdLst>
  <p:timing>
    <p:tnLst>
      <p:par>
        <p:cTn id="1" dur="indefinite" restart="never" nodeType="tmRoot"/>
      </p:par>
    </p:tnLst>
  </p:timing>
  <p:hf hdr="0" ftr="0" dt="0"/>
  <p:txStyles>
    <p:titleStyle>
      <a:lvl1pPr algn="ctr" defTabSz="1024103" rtl="0" eaLnBrk="1" latinLnBrk="0" hangingPunct="1">
        <a:spcBef>
          <a:spcPct val="0"/>
        </a:spcBef>
        <a:buNone/>
        <a:defRPr sz="5000" kern="1200">
          <a:solidFill>
            <a:schemeClr val="tx1"/>
          </a:solidFill>
          <a:latin typeface="微软雅黑" pitchFamily="34" charset="-122"/>
          <a:ea typeface="微软雅黑" pitchFamily="34" charset="-122"/>
          <a:cs typeface="+mj-cs"/>
        </a:defRPr>
      </a:lvl1pPr>
    </p:titleStyle>
    <p:bodyStyle>
      <a:lvl1pPr marL="384039" indent="-384039" algn="l" defTabSz="1024103" rtl="0" eaLnBrk="1" latinLnBrk="0" hangingPunct="1">
        <a:spcBef>
          <a:spcPct val="20000"/>
        </a:spcBef>
        <a:buFont typeface="Arial" pitchFamily="34" charset="0"/>
        <a:buChar char="•"/>
        <a:defRPr sz="3600" kern="1200">
          <a:solidFill>
            <a:schemeClr val="tx1"/>
          </a:solidFill>
          <a:latin typeface="微软雅黑" pitchFamily="34" charset="-122"/>
          <a:ea typeface="微软雅黑" pitchFamily="34" charset="-122"/>
          <a:cs typeface="+mn-cs"/>
        </a:defRPr>
      </a:lvl1pPr>
      <a:lvl2pPr marL="832083" indent="-320032" algn="l" defTabSz="1024103" rtl="0" eaLnBrk="1" latinLnBrk="0" hangingPunct="1">
        <a:spcBef>
          <a:spcPct val="20000"/>
        </a:spcBef>
        <a:buFont typeface="Arial" pitchFamily="34" charset="0"/>
        <a:buChar char="–"/>
        <a:defRPr sz="3100" kern="1200">
          <a:solidFill>
            <a:schemeClr val="tx1"/>
          </a:solidFill>
          <a:latin typeface="微软雅黑" pitchFamily="34" charset="-122"/>
          <a:ea typeface="微软雅黑" pitchFamily="34" charset="-122"/>
          <a:cs typeface="+mn-cs"/>
        </a:defRPr>
      </a:lvl2pPr>
      <a:lvl3pPr marL="1280128" indent="-256025" algn="l" defTabSz="1024103" rtl="0" eaLnBrk="1" latinLnBrk="0" hangingPunct="1">
        <a:spcBef>
          <a:spcPct val="20000"/>
        </a:spcBef>
        <a:buFont typeface="Arial" pitchFamily="34" charset="0"/>
        <a:buChar char="•"/>
        <a:defRPr sz="2700" kern="1200">
          <a:solidFill>
            <a:schemeClr val="tx1"/>
          </a:solidFill>
          <a:latin typeface="微软雅黑" pitchFamily="34" charset="-122"/>
          <a:ea typeface="微软雅黑" pitchFamily="34" charset="-122"/>
          <a:cs typeface="+mn-cs"/>
        </a:defRPr>
      </a:lvl3pPr>
      <a:lvl4pPr marL="1792179" indent="-256025" algn="l" defTabSz="1024103" rtl="0" eaLnBrk="1" latinLnBrk="0" hangingPunct="1">
        <a:spcBef>
          <a:spcPct val="20000"/>
        </a:spcBef>
        <a:buFont typeface="Arial" pitchFamily="34" charset="0"/>
        <a:buChar char="–"/>
        <a:defRPr sz="2300" kern="1200">
          <a:solidFill>
            <a:schemeClr val="tx1"/>
          </a:solidFill>
          <a:latin typeface="微软雅黑" pitchFamily="34" charset="-122"/>
          <a:ea typeface="微软雅黑" pitchFamily="34" charset="-122"/>
          <a:cs typeface="+mn-cs"/>
        </a:defRPr>
      </a:lvl4pPr>
      <a:lvl5pPr marL="2304230" indent="-256025" algn="l" defTabSz="1024103" rtl="0" eaLnBrk="1" latinLnBrk="0" hangingPunct="1">
        <a:spcBef>
          <a:spcPct val="20000"/>
        </a:spcBef>
        <a:buFont typeface="Arial" pitchFamily="34" charset="0"/>
        <a:buChar char="»"/>
        <a:defRPr sz="2300" kern="1200">
          <a:solidFill>
            <a:schemeClr val="tx1"/>
          </a:solidFill>
          <a:latin typeface="微软雅黑" pitchFamily="34" charset="-122"/>
          <a:ea typeface="微软雅黑" pitchFamily="34" charset="-122"/>
          <a:cs typeface="+mn-cs"/>
        </a:defRPr>
      </a:lvl5pPr>
      <a:lvl6pPr marL="2816281" indent="-256025" algn="l" defTabSz="1024103"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28333" indent="-256025" algn="l" defTabSz="1024103"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840384" indent="-256025" algn="l" defTabSz="1024103"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352435" indent="-256025" algn="l" defTabSz="1024103"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zh-CN"/>
      </a:defPPr>
      <a:lvl1pPr marL="0" algn="l" defTabSz="1024103" rtl="0" eaLnBrk="1" latinLnBrk="0" hangingPunct="1">
        <a:defRPr sz="2000" kern="1200">
          <a:solidFill>
            <a:schemeClr val="tx1"/>
          </a:solidFill>
          <a:latin typeface="+mn-lt"/>
          <a:ea typeface="+mn-ea"/>
          <a:cs typeface="+mn-cs"/>
        </a:defRPr>
      </a:lvl1pPr>
      <a:lvl2pPr marL="512051" algn="l" defTabSz="1024103" rtl="0" eaLnBrk="1" latinLnBrk="0" hangingPunct="1">
        <a:defRPr sz="2000" kern="1200">
          <a:solidFill>
            <a:schemeClr val="tx1"/>
          </a:solidFill>
          <a:latin typeface="+mn-lt"/>
          <a:ea typeface="+mn-ea"/>
          <a:cs typeface="+mn-cs"/>
        </a:defRPr>
      </a:lvl2pPr>
      <a:lvl3pPr marL="1024103" algn="l" defTabSz="1024103" rtl="0" eaLnBrk="1" latinLnBrk="0" hangingPunct="1">
        <a:defRPr sz="2000" kern="1200">
          <a:solidFill>
            <a:schemeClr val="tx1"/>
          </a:solidFill>
          <a:latin typeface="+mn-lt"/>
          <a:ea typeface="+mn-ea"/>
          <a:cs typeface="+mn-cs"/>
        </a:defRPr>
      </a:lvl3pPr>
      <a:lvl4pPr marL="1536153" algn="l" defTabSz="1024103" rtl="0" eaLnBrk="1" latinLnBrk="0" hangingPunct="1">
        <a:defRPr sz="2000" kern="1200">
          <a:solidFill>
            <a:schemeClr val="tx1"/>
          </a:solidFill>
          <a:latin typeface="+mn-lt"/>
          <a:ea typeface="+mn-ea"/>
          <a:cs typeface="+mn-cs"/>
        </a:defRPr>
      </a:lvl4pPr>
      <a:lvl5pPr marL="2048205" algn="l" defTabSz="1024103" rtl="0" eaLnBrk="1" latinLnBrk="0" hangingPunct="1">
        <a:defRPr sz="2000" kern="1200">
          <a:solidFill>
            <a:schemeClr val="tx1"/>
          </a:solidFill>
          <a:latin typeface="+mn-lt"/>
          <a:ea typeface="+mn-ea"/>
          <a:cs typeface="+mn-cs"/>
        </a:defRPr>
      </a:lvl5pPr>
      <a:lvl6pPr marL="2560256" algn="l" defTabSz="1024103" rtl="0" eaLnBrk="1" latinLnBrk="0" hangingPunct="1">
        <a:defRPr sz="2000" kern="1200">
          <a:solidFill>
            <a:schemeClr val="tx1"/>
          </a:solidFill>
          <a:latin typeface="+mn-lt"/>
          <a:ea typeface="+mn-ea"/>
          <a:cs typeface="+mn-cs"/>
        </a:defRPr>
      </a:lvl6pPr>
      <a:lvl7pPr marL="3072308" algn="l" defTabSz="1024103" rtl="0" eaLnBrk="1" latinLnBrk="0" hangingPunct="1">
        <a:defRPr sz="2000" kern="1200">
          <a:solidFill>
            <a:schemeClr val="tx1"/>
          </a:solidFill>
          <a:latin typeface="+mn-lt"/>
          <a:ea typeface="+mn-ea"/>
          <a:cs typeface="+mn-cs"/>
        </a:defRPr>
      </a:lvl7pPr>
      <a:lvl8pPr marL="3584358" algn="l" defTabSz="1024103" rtl="0" eaLnBrk="1" latinLnBrk="0" hangingPunct="1">
        <a:defRPr sz="2000" kern="1200">
          <a:solidFill>
            <a:schemeClr val="tx1"/>
          </a:solidFill>
          <a:latin typeface="+mn-lt"/>
          <a:ea typeface="+mn-ea"/>
          <a:cs typeface="+mn-cs"/>
        </a:defRPr>
      </a:lvl8pPr>
      <a:lvl9pPr marL="4096410" algn="l" defTabSz="1024103" rtl="0" eaLnBrk="1" latinLnBrk="0" hangingPunct="1">
        <a:defRPr sz="20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9318" y="1021899"/>
            <a:ext cx="10759300" cy="5104039"/>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7" name="Picture 7" descr="7"/>
          <p:cNvPicPr>
            <a:picLocks noChangeAspect="1" noChangeArrowheads="1"/>
          </p:cNvPicPr>
          <p:nvPr userDrawn="1"/>
        </p:nvPicPr>
        <p:blipFill>
          <a:blip r:embed="rId17" cstate="print"/>
          <a:srcRect/>
          <a:stretch>
            <a:fillRect/>
          </a:stretch>
        </p:blipFill>
        <p:spPr bwMode="auto">
          <a:xfrm>
            <a:off x="0" y="6221186"/>
            <a:ext cx="12196536"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1059" y="6466114"/>
            <a:ext cx="2981619" cy="307732"/>
          </a:xfrm>
          <a:prstGeom prst="rect">
            <a:avLst/>
          </a:prstGeom>
          <a:noFill/>
          <a:ln w="9525">
            <a:noFill/>
            <a:miter lim="800000"/>
            <a:headEnd/>
            <a:tailEnd/>
          </a:ln>
        </p:spPr>
        <p:txBody>
          <a:bodyPr wrap="none" lIns="91393" tIns="45698" rIns="91393" bIns="45698">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38921" name="Rectangle 9"/>
          <p:cNvSpPr>
            <a:spLocks noGrp="1" noChangeArrowheads="1"/>
          </p:cNvSpPr>
          <p:nvPr>
            <p:ph type="dt" sz="half" idx="2"/>
          </p:nvPr>
        </p:nvSpPr>
        <p:spPr bwMode="auto">
          <a:xfrm>
            <a:off x="7910236" y="6400804"/>
            <a:ext cx="1410014"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200">
                <a:latin typeface="FrutigerNext LT Medium" pitchFamily="34" charset="0"/>
                <a:ea typeface="MS PGothic" pitchFamily="34" charset="-128"/>
              </a:defRPr>
            </a:lvl1pPr>
          </a:lstStyle>
          <a:p>
            <a:pPr algn="l" defTabSz="914400" eaLnBrk="0">
              <a:defRPr/>
            </a:pPr>
            <a:endParaRPr lang="de-DE" altLang="zh-CN">
              <a:solidFill>
                <a:prstClr val="black"/>
              </a:solidFill>
            </a:endParaRPr>
          </a:p>
          <a:p>
            <a:pPr algn="l" defTabSz="914400" eaLnBrk="0">
              <a:defRPr/>
            </a:pPr>
            <a:r>
              <a:rPr lang="de-DE" altLang="zh-CN">
                <a:solidFill>
                  <a:prstClr val="black"/>
                </a:solidFill>
              </a:rPr>
              <a:t>Page </a:t>
            </a:r>
            <a:fld id="{D8ACD6C9-B7FE-4AF3-A0F7-597A708EE36A}" type="slidenum">
              <a:rPr lang="de-DE" altLang="zh-CN">
                <a:solidFill>
                  <a:prstClr val="black"/>
                </a:solidFill>
              </a:rPr>
              <a:pPr algn="l" defTabSz="914400" eaLnBrk="0">
                <a:defRPr/>
              </a:pPr>
              <a:t>‹#›</a:t>
            </a:fld>
            <a:endParaRPr lang="en-GB" altLang="zh-CN">
              <a:solidFill>
                <a:prstClr val="black"/>
              </a:solidFill>
            </a:endParaRPr>
          </a:p>
        </p:txBody>
      </p:sp>
      <p:pic>
        <p:nvPicPr>
          <p:cNvPr id="1030" name="Picture 10" descr="8"/>
          <p:cNvPicPr>
            <a:picLocks noChangeAspect="1" noChangeArrowheads="1"/>
          </p:cNvPicPr>
          <p:nvPr userDrawn="1"/>
        </p:nvPicPr>
        <p:blipFill>
          <a:blip r:embed="rId18" cstate="print"/>
          <a:srcRect/>
          <a:stretch>
            <a:fillRect/>
          </a:stretch>
        </p:blipFill>
        <p:spPr bwMode="auto">
          <a:xfrm>
            <a:off x="10017094" y="6400811"/>
            <a:ext cx="1747548" cy="310243"/>
          </a:xfrm>
          <a:prstGeom prst="rect">
            <a:avLst/>
          </a:prstGeom>
          <a:noFill/>
          <a:ln w="9525">
            <a:noFill/>
            <a:miter lim="800000"/>
            <a:headEnd/>
            <a:tailEnd/>
          </a:ln>
        </p:spPr>
      </p:pic>
      <p:sp>
        <p:nvSpPr>
          <p:cNvPr id="38923" name="Rectangle 11"/>
          <p:cNvSpPr>
            <a:spLocks noChangeArrowheads="1"/>
          </p:cNvSpPr>
          <p:nvPr userDrawn="1"/>
        </p:nvSpPr>
        <p:spPr bwMode="auto">
          <a:xfrm>
            <a:off x="4883341" y="6467476"/>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38925" name="Rectangle 13"/>
          <p:cNvSpPr>
            <a:spLocks noChangeArrowheads="1"/>
          </p:cNvSpPr>
          <p:nvPr userDrawn="1"/>
        </p:nvSpPr>
        <p:spPr bwMode="auto">
          <a:xfrm>
            <a:off x="0" y="0"/>
            <a:ext cx="12196536" cy="713014"/>
          </a:xfrm>
          <a:prstGeom prst="rect">
            <a:avLst/>
          </a:prstGeom>
          <a:gradFill rotWithShape="1">
            <a:gsLst>
              <a:gs pos="0">
                <a:srgbClr val="E0E0E0"/>
              </a:gs>
              <a:gs pos="50000">
                <a:srgbClr val="E0E0E0">
                  <a:gamma/>
                  <a:tint val="0"/>
                  <a:invGamma/>
                </a:srgbClr>
              </a:gs>
              <a:gs pos="100000">
                <a:srgbClr val="E0E0E0"/>
              </a:gs>
            </a:gsLst>
            <a:lin ang="2700000" scaled="1"/>
          </a:gradFill>
          <a:ln w="9525">
            <a:noFill/>
            <a:miter lim="800000"/>
            <a:headEnd/>
            <a:tailEnd/>
          </a:ln>
          <a:effectLst/>
        </p:spPr>
        <p:txBody>
          <a:bodyPr wrap="none" anchor="ctr"/>
          <a:lstStyle/>
          <a:p>
            <a:pPr algn="l" defTabSz="914400" eaLnBrk="0">
              <a:defRPr/>
            </a:pPr>
            <a:endParaRPr lang="zh-CN" altLang="en-US" sz="2500">
              <a:solidFill>
                <a:prstClr val="black"/>
              </a:solidFill>
              <a:latin typeface="FrutigerNext LT BlackCn" pitchFamily="34" charset="0"/>
              <a:ea typeface="宋体" charset="-122"/>
            </a:endParaRPr>
          </a:p>
        </p:txBody>
      </p:sp>
      <p:sp>
        <p:nvSpPr>
          <p:cNvPr id="1033" name="Rectangle 2"/>
          <p:cNvSpPr>
            <a:spLocks noGrp="1" noChangeArrowheads="1"/>
          </p:cNvSpPr>
          <p:nvPr>
            <p:ph type="title"/>
          </p:nvPr>
        </p:nvSpPr>
        <p:spPr bwMode="auto">
          <a:xfrm>
            <a:off x="829318" y="0"/>
            <a:ext cx="10759300" cy="713014"/>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Lst>
  <p:hf sldNum="0" hdr="0" ftr="0"/>
  <p:txStyles>
    <p:titleStyle>
      <a:lvl1pPr algn="l" rtl="0" eaLnBrk="0" fontAlgn="base" hangingPunct="0">
        <a:spcBef>
          <a:spcPct val="0"/>
        </a:spcBef>
        <a:spcAft>
          <a:spcPct val="0"/>
        </a:spcAft>
        <a:defRPr sz="3500" b="1">
          <a:solidFill>
            <a:srgbClr val="990000"/>
          </a:solidFill>
          <a:latin typeface="+mj-lt"/>
          <a:ea typeface="+mj-ea"/>
          <a:cs typeface="+mj-cs"/>
        </a:defRPr>
      </a:lvl1pPr>
      <a:lvl2pPr algn="l" rtl="0" eaLnBrk="0" fontAlgn="base" hangingPunct="0">
        <a:spcBef>
          <a:spcPct val="0"/>
        </a:spcBef>
        <a:spcAft>
          <a:spcPct val="0"/>
        </a:spcAft>
        <a:defRPr sz="3500" b="1">
          <a:solidFill>
            <a:srgbClr val="990000"/>
          </a:solidFill>
          <a:latin typeface="Arial" charset="0"/>
          <a:ea typeface="黑体" pitchFamily="2" charset="-122"/>
        </a:defRPr>
      </a:lvl2pPr>
      <a:lvl3pPr algn="l" rtl="0" eaLnBrk="0" fontAlgn="base" hangingPunct="0">
        <a:spcBef>
          <a:spcPct val="0"/>
        </a:spcBef>
        <a:spcAft>
          <a:spcPct val="0"/>
        </a:spcAft>
        <a:defRPr sz="3500" b="1">
          <a:solidFill>
            <a:srgbClr val="990000"/>
          </a:solidFill>
          <a:latin typeface="Arial" charset="0"/>
          <a:ea typeface="黑体" pitchFamily="2" charset="-122"/>
        </a:defRPr>
      </a:lvl3pPr>
      <a:lvl4pPr algn="l" rtl="0" eaLnBrk="0" fontAlgn="base" hangingPunct="0">
        <a:spcBef>
          <a:spcPct val="0"/>
        </a:spcBef>
        <a:spcAft>
          <a:spcPct val="0"/>
        </a:spcAft>
        <a:defRPr sz="3500" b="1">
          <a:solidFill>
            <a:srgbClr val="990000"/>
          </a:solidFill>
          <a:latin typeface="Arial" charset="0"/>
          <a:ea typeface="黑体" pitchFamily="2" charset="-122"/>
        </a:defRPr>
      </a:lvl4pPr>
      <a:lvl5pPr algn="l" rtl="0" eaLnBrk="0" fontAlgn="base" hangingPunct="0">
        <a:spcBef>
          <a:spcPct val="0"/>
        </a:spcBef>
        <a:spcAft>
          <a:spcPct val="0"/>
        </a:spcAft>
        <a:defRPr sz="3500" b="1">
          <a:solidFill>
            <a:srgbClr val="990000"/>
          </a:solidFill>
          <a:latin typeface="Arial" charset="0"/>
          <a:ea typeface="黑体" pitchFamily="2" charset="-122"/>
        </a:defRPr>
      </a:lvl5pPr>
      <a:lvl6pPr marL="457200" algn="l" rtl="0" fontAlgn="base">
        <a:spcBef>
          <a:spcPct val="0"/>
        </a:spcBef>
        <a:spcAft>
          <a:spcPct val="0"/>
        </a:spcAft>
        <a:defRPr sz="3500" b="1">
          <a:solidFill>
            <a:srgbClr val="990000"/>
          </a:solidFill>
          <a:latin typeface="Arial" charset="0"/>
          <a:ea typeface="黑体" pitchFamily="2" charset="-122"/>
        </a:defRPr>
      </a:lvl6pPr>
      <a:lvl7pPr marL="914400" algn="l" rtl="0" fontAlgn="base">
        <a:spcBef>
          <a:spcPct val="0"/>
        </a:spcBef>
        <a:spcAft>
          <a:spcPct val="0"/>
        </a:spcAft>
        <a:defRPr sz="3500" b="1">
          <a:solidFill>
            <a:srgbClr val="990000"/>
          </a:solidFill>
          <a:latin typeface="Arial" charset="0"/>
          <a:ea typeface="黑体" pitchFamily="2" charset="-122"/>
        </a:defRPr>
      </a:lvl7pPr>
      <a:lvl8pPr marL="1371600" algn="l" rtl="0" fontAlgn="base">
        <a:spcBef>
          <a:spcPct val="0"/>
        </a:spcBef>
        <a:spcAft>
          <a:spcPct val="0"/>
        </a:spcAft>
        <a:defRPr sz="3500" b="1">
          <a:solidFill>
            <a:srgbClr val="990000"/>
          </a:solidFill>
          <a:latin typeface="Arial" charset="0"/>
          <a:ea typeface="黑体" pitchFamily="2" charset="-122"/>
        </a:defRPr>
      </a:lvl8pPr>
      <a:lvl9pPr marL="1828800" algn="l" rtl="0" fontAlgn="base">
        <a:spcBef>
          <a:spcPct val="0"/>
        </a:spcBef>
        <a:spcAft>
          <a:spcPct val="0"/>
        </a:spcAft>
        <a:defRPr sz="3500" b="1">
          <a:solidFill>
            <a:srgbClr val="990000"/>
          </a:solidFill>
          <a:latin typeface="Arial" charset="0"/>
          <a:ea typeface="黑体" pitchFamily="2" charset="-122"/>
        </a:defRPr>
      </a:lvl9pPr>
    </p:titleStyle>
    <p:bodyStyle>
      <a:lvl1pPr marL="342900" indent="-342900" algn="l" rtl="0" eaLnBrk="0" fontAlgn="base" hangingPunct="0">
        <a:lnSpc>
          <a:spcPct val="140000"/>
        </a:lnSpc>
        <a:spcBef>
          <a:spcPct val="0"/>
        </a:spcBef>
        <a:spcAft>
          <a:spcPct val="0"/>
        </a:spcAft>
        <a:defRPr sz="2200" b="1">
          <a:solidFill>
            <a:schemeClr val="tx1"/>
          </a:solidFill>
          <a:latin typeface="+mn-lt"/>
          <a:ea typeface="+mn-ea"/>
          <a:cs typeface="+mn-cs"/>
        </a:defRPr>
      </a:lvl1pPr>
      <a:lvl2pPr marL="742950" indent="-285750" algn="l" rtl="0" eaLnBrk="0" fontAlgn="base" hangingPunct="0">
        <a:lnSpc>
          <a:spcPct val="140000"/>
        </a:lnSpc>
        <a:spcBef>
          <a:spcPct val="0"/>
        </a:spcBef>
        <a:spcAft>
          <a:spcPct val="0"/>
        </a:spcAft>
        <a:defRPr sz="2200">
          <a:solidFill>
            <a:schemeClr val="tx1"/>
          </a:solidFill>
          <a:latin typeface="+mn-lt"/>
          <a:ea typeface="华文细黑" pitchFamily="2" charset="-122"/>
        </a:defRPr>
      </a:lvl2pPr>
      <a:lvl3pPr marL="1143000" indent="-228600" algn="l" rtl="0" eaLnBrk="0" fontAlgn="base" hangingPunct="0">
        <a:lnSpc>
          <a:spcPct val="140000"/>
        </a:lnSpc>
        <a:spcBef>
          <a:spcPct val="0"/>
        </a:spcBef>
        <a:spcAft>
          <a:spcPct val="0"/>
        </a:spcAft>
        <a:defRPr sz="2200">
          <a:solidFill>
            <a:schemeClr val="tx1"/>
          </a:solidFill>
          <a:latin typeface="+mn-lt"/>
          <a:ea typeface="华文细黑" pitchFamily="2" charset="-122"/>
        </a:defRPr>
      </a:lvl3pPr>
      <a:lvl4pPr marL="1600200" indent="-230188" algn="l" rtl="0" eaLnBrk="0" fontAlgn="base" hangingPunct="0">
        <a:lnSpc>
          <a:spcPct val="140000"/>
        </a:lnSpc>
        <a:spcBef>
          <a:spcPct val="0"/>
        </a:spcBef>
        <a:spcAft>
          <a:spcPct val="0"/>
        </a:spcAft>
        <a:defRPr sz="2200">
          <a:solidFill>
            <a:schemeClr val="tx1"/>
          </a:solidFill>
          <a:latin typeface="+mn-lt"/>
          <a:ea typeface="华文细黑" pitchFamily="2" charset="-122"/>
        </a:defRPr>
      </a:lvl4pPr>
      <a:lvl5pPr marL="2055813" indent="-227013" algn="l" rtl="0" eaLnBrk="0" fontAlgn="base" hangingPunct="0">
        <a:lnSpc>
          <a:spcPct val="140000"/>
        </a:lnSpc>
        <a:spcBef>
          <a:spcPct val="0"/>
        </a:spcBef>
        <a:spcAft>
          <a:spcPct val="0"/>
        </a:spcAft>
        <a:defRPr sz="2200">
          <a:solidFill>
            <a:schemeClr val="tx1"/>
          </a:solidFill>
          <a:latin typeface="+mn-lt"/>
          <a:ea typeface="华文细黑" pitchFamily="2" charset="-122"/>
        </a:defRPr>
      </a:lvl5pPr>
      <a:lvl6pPr marL="2513013" indent="-227013" algn="l" rtl="0" fontAlgn="base">
        <a:lnSpc>
          <a:spcPct val="140000"/>
        </a:lnSpc>
        <a:spcBef>
          <a:spcPct val="0"/>
        </a:spcBef>
        <a:spcAft>
          <a:spcPct val="0"/>
        </a:spcAft>
        <a:defRPr sz="2200">
          <a:solidFill>
            <a:schemeClr val="tx1"/>
          </a:solidFill>
          <a:latin typeface="+mn-lt"/>
          <a:ea typeface="华文细黑" pitchFamily="2" charset="-122"/>
        </a:defRPr>
      </a:lvl6pPr>
      <a:lvl7pPr marL="2970213" indent="-227013" algn="l" rtl="0" fontAlgn="base">
        <a:lnSpc>
          <a:spcPct val="140000"/>
        </a:lnSpc>
        <a:spcBef>
          <a:spcPct val="0"/>
        </a:spcBef>
        <a:spcAft>
          <a:spcPct val="0"/>
        </a:spcAft>
        <a:defRPr sz="2200">
          <a:solidFill>
            <a:schemeClr val="tx1"/>
          </a:solidFill>
          <a:latin typeface="+mn-lt"/>
          <a:ea typeface="华文细黑" pitchFamily="2" charset="-122"/>
        </a:defRPr>
      </a:lvl7pPr>
      <a:lvl8pPr marL="3427413" indent="-227013" algn="l" rtl="0" fontAlgn="base">
        <a:lnSpc>
          <a:spcPct val="140000"/>
        </a:lnSpc>
        <a:spcBef>
          <a:spcPct val="0"/>
        </a:spcBef>
        <a:spcAft>
          <a:spcPct val="0"/>
        </a:spcAft>
        <a:defRPr sz="2200">
          <a:solidFill>
            <a:schemeClr val="tx1"/>
          </a:solidFill>
          <a:latin typeface="+mn-lt"/>
          <a:ea typeface="华文细黑" pitchFamily="2" charset="-122"/>
        </a:defRPr>
      </a:lvl8pPr>
      <a:lvl9pPr marL="3884613" indent="-227013" algn="l" rtl="0" fontAlgn="base">
        <a:lnSpc>
          <a:spcPct val="140000"/>
        </a:lnSpc>
        <a:spcBef>
          <a:spcPct val="0"/>
        </a:spcBef>
        <a:spcAft>
          <a:spcPct val="0"/>
        </a:spcAft>
        <a:defRPr sz="2200">
          <a:solidFill>
            <a:schemeClr val="tx1"/>
          </a:solidFill>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70543" name="Text Box 79"/>
          <p:cNvSpPr txBox="1">
            <a:spLocks noChangeArrowheads="1"/>
          </p:cNvSpPr>
          <p:nvPr/>
        </p:nvSpPr>
        <p:spPr bwMode="auto">
          <a:xfrm>
            <a:off x="870174" y="6467672"/>
            <a:ext cx="2210222" cy="263791"/>
          </a:xfrm>
          <a:prstGeom prst="rect">
            <a:avLst/>
          </a:prstGeom>
          <a:noFill/>
          <a:ln w="9525">
            <a:noFill/>
            <a:miter lim="800000"/>
            <a:headEnd/>
            <a:tailEnd/>
          </a:ln>
        </p:spPr>
        <p:txBody>
          <a:bodyPr wrap="none" lIns="78360" tIns="39180" rIns="78360" bIns="39180">
            <a:spAutoFit/>
          </a:bodyPr>
          <a:lstStyle/>
          <a:p>
            <a:pPr algn="l" defTabSz="784225" eaLnBrk="0">
              <a:defRPr/>
            </a:pPr>
            <a:r>
              <a:rPr lang="en-US" altLang="zh-CN" sz="1200">
                <a:latin typeface="FrutigerNext LT Bold" pitchFamily="1" charset="0"/>
              </a:rPr>
              <a:t>HISILICON SEMICONDUCTOR</a:t>
            </a:r>
          </a:p>
        </p:txBody>
      </p:sp>
      <p:sp>
        <p:nvSpPr>
          <p:cNvPr id="1470544" name="Rectangle 80"/>
          <p:cNvSpPr>
            <a:spLocks noGrp="1" noChangeArrowheads="1"/>
          </p:cNvSpPr>
          <p:nvPr>
            <p:ph type="dt" sz="half" idx="2"/>
          </p:nvPr>
        </p:nvSpPr>
        <p:spPr bwMode="auto">
          <a:xfrm>
            <a:off x="7912574" y="6402389"/>
            <a:ext cx="1410067"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eaLnBrk="0" hangingPunct="0">
              <a:lnSpc>
                <a:spcPct val="85000"/>
              </a:lnSpc>
              <a:buClrTx/>
              <a:buFontTx/>
              <a:buNone/>
              <a:defRPr sz="1000">
                <a:latin typeface="FrutigerNext LT Medium" pitchFamily="34" charset="0"/>
                <a:ea typeface="MS PGothic" pitchFamily="34" charset="-128"/>
              </a:defRPr>
            </a:lvl1pPr>
          </a:lstStyle>
          <a:p>
            <a:pPr defTabSz="914400">
              <a:defRPr/>
            </a:pPr>
            <a:endParaRPr lang="de-DE"/>
          </a:p>
          <a:p>
            <a:pPr defTabSz="914400">
              <a:defRPr/>
            </a:pPr>
            <a:r>
              <a:rPr lang="de-DE"/>
              <a:t>Page </a:t>
            </a:r>
            <a:fld id="{B0DD7B0A-96C9-42B6-9BB1-2EB25770EBC4}" type="slidenum">
              <a:rPr lang="de-DE"/>
              <a:pPr defTabSz="914400">
                <a:defRPr/>
              </a:pPr>
              <a:t>‹#›</a:t>
            </a:fld>
            <a:endParaRPr lang="en-GB"/>
          </a:p>
        </p:txBody>
      </p:sp>
      <p:grpSp>
        <p:nvGrpSpPr>
          <p:cNvPr id="2" name="Group 81"/>
          <p:cNvGrpSpPr>
            <a:grpSpLocks/>
          </p:cNvGrpSpPr>
          <p:nvPr/>
        </p:nvGrpSpPr>
        <p:grpSpPr bwMode="auto">
          <a:xfrm>
            <a:off x="43" y="6216655"/>
            <a:ext cx="12198350" cy="635000"/>
            <a:chOff x="0" y="3920"/>
            <a:chExt cx="7682" cy="400"/>
          </a:xfrm>
        </p:grpSpPr>
        <p:pic>
          <p:nvPicPr>
            <p:cNvPr id="2107" name="Picture 82" descr="图片1"/>
            <p:cNvPicPr>
              <a:picLocks noChangeAspect="1" noChangeArrowheads="1"/>
            </p:cNvPicPr>
            <p:nvPr userDrawn="1"/>
          </p:nvPicPr>
          <p:blipFill>
            <a:blip r:embed="rId4" cstate="print"/>
            <a:srcRect/>
            <a:stretch>
              <a:fillRect/>
            </a:stretch>
          </p:blipFill>
          <p:spPr bwMode="auto">
            <a:xfrm>
              <a:off x="0" y="3920"/>
              <a:ext cx="5760" cy="400"/>
            </a:xfrm>
            <a:prstGeom prst="rect">
              <a:avLst/>
            </a:prstGeom>
            <a:noFill/>
            <a:ln w="9525">
              <a:noFill/>
              <a:miter lim="800000"/>
              <a:headEnd/>
              <a:tailEnd/>
            </a:ln>
          </p:spPr>
        </p:pic>
        <p:pic>
          <p:nvPicPr>
            <p:cNvPr id="2108" name="Picture 83" descr="图片1"/>
            <p:cNvPicPr>
              <a:picLocks noChangeAspect="1" noChangeArrowheads="1"/>
            </p:cNvPicPr>
            <p:nvPr userDrawn="1"/>
          </p:nvPicPr>
          <p:blipFill>
            <a:blip r:embed="rId4" cstate="print"/>
            <a:srcRect/>
            <a:stretch>
              <a:fillRect/>
            </a:stretch>
          </p:blipFill>
          <p:spPr bwMode="auto">
            <a:xfrm>
              <a:off x="1539" y="3920"/>
              <a:ext cx="5760" cy="400"/>
            </a:xfrm>
            <a:prstGeom prst="rect">
              <a:avLst/>
            </a:prstGeom>
            <a:noFill/>
            <a:ln w="9525">
              <a:noFill/>
              <a:miter lim="800000"/>
              <a:headEnd/>
              <a:tailEnd/>
            </a:ln>
          </p:spPr>
        </p:pic>
        <p:pic>
          <p:nvPicPr>
            <p:cNvPr id="2109" name="Picture 84" descr="图片1"/>
            <p:cNvPicPr>
              <a:picLocks noChangeAspect="1" noChangeArrowheads="1"/>
            </p:cNvPicPr>
            <p:nvPr userDrawn="1"/>
          </p:nvPicPr>
          <p:blipFill>
            <a:blip r:embed="rId4"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70178" y="6458149"/>
            <a:ext cx="2784932" cy="263791"/>
          </a:xfrm>
          <a:prstGeom prst="rect">
            <a:avLst/>
          </a:prstGeom>
          <a:noFill/>
          <a:ln w="9525">
            <a:noFill/>
            <a:miter lim="800000"/>
            <a:headEnd/>
            <a:tailEnd/>
          </a:ln>
        </p:spPr>
        <p:txBody>
          <a:bodyPr wrap="none" lIns="78360" tIns="39180" rIns="78360" bIns="39180">
            <a:spAutoFit/>
          </a:bodyPr>
          <a:lstStyle/>
          <a:p>
            <a:pPr algn="l" defTabSz="784225" eaLnBrk="0">
              <a:defRPr/>
            </a:pPr>
            <a:r>
              <a:rPr lang="en-US" altLang="zh-CN" sz="1200" b="1">
                <a:latin typeface="Arial" charset="0"/>
              </a:rPr>
              <a:t>HUAWEI TECHNOLOGIES CO., LTD.</a:t>
            </a:r>
          </a:p>
        </p:txBody>
      </p:sp>
      <p:sp>
        <p:nvSpPr>
          <p:cNvPr id="1470550" name="Rectangle 86"/>
          <p:cNvSpPr>
            <a:spLocks noChangeArrowheads="1"/>
          </p:cNvSpPr>
          <p:nvPr/>
        </p:nvSpPr>
        <p:spPr bwMode="auto">
          <a:xfrm>
            <a:off x="7912574" y="6396055"/>
            <a:ext cx="1410067" cy="1101725"/>
          </a:xfrm>
          <a:prstGeom prst="rect">
            <a:avLst/>
          </a:prstGeom>
          <a:noFill/>
          <a:ln w="9525">
            <a:noFill/>
            <a:miter lim="800000"/>
            <a:headEnd/>
            <a:tailEnd/>
          </a:ln>
          <a:effectLst/>
        </p:spPr>
        <p:txBody>
          <a:bodyPr lIns="0" tIns="0" rIns="0" bIns="0"/>
          <a:lstStyle/>
          <a:p>
            <a:pPr algn="l" defTabSz="784225" eaLnBrk="0">
              <a:lnSpc>
                <a:spcPct val="85000"/>
              </a:lnSpc>
              <a:defRPr/>
            </a:pPr>
            <a:endParaRPr lang="de-DE" sz="1000">
              <a:latin typeface="Arial" charset="0"/>
            </a:endParaRPr>
          </a:p>
          <a:p>
            <a:pPr algn="l" defTabSz="784225" eaLnBrk="0">
              <a:lnSpc>
                <a:spcPct val="85000"/>
              </a:lnSpc>
              <a:defRPr/>
            </a:pPr>
            <a:r>
              <a:rPr lang="de-DE" sz="1000">
                <a:latin typeface="Arial" charset="0"/>
              </a:rPr>
              <a:t>Page </a:t>
            </a:r>
            <a:fld id="{F18C5171-296A-4F31-97FC-A52BC474839F}" type="slidenum">
              <a:rPr lang="de-DE" sz="1000">
                <a:latin typeface="Arial" charset="0"/>
              </a:rPr>
              <a:pPr algn="l" defTabSz="784225" eaLnBrk="0">
                <a:lnSpc>
                  <a:spcPct val="85000"/>
                </a:lnSpc>
                <a:defRPr/>
              </a:pPr>
              <a:t>‹#›</a:t>
            </a:fld>
            <a:endParaRPr lang="en-GB" sz="1000">
              <a:latin typeface="Arial" charset="0"/>
            </a:endParaRPr>
          </a:p>
        </p:txBody>
      </p:sp>
      <p:pic>
        <p:nvPicPr>
          <p:cNvPr id="2055" name="Picture 87" descr="图片3副本"/>
          <p:cNvPicPr>
            <a:picLocks noChangeAspect="1" noChangeArrowheads="1"/>
          </p:cNvPicPr>
          <p:nvPr/>
        </p:nvPicPr>
        <p:blipFill>
          <a:blip r:embed="rId5" cstate="print"/>
          <a:srcRect/>
          <a:stretch>
            <a:fillRect/>
          </a:stretch>
        </p:blipFill>
        <p:spPr bwMode="auto">
          <a:xfrm>
            <a:off x="10184881" y="6386682"/>
            <a:ext cx="1295737" cy="307975"/>
          </a:xfrm>
          <a:prstGeom prst="rect">
            <a:avLst/>
          </a:prstGeom>
          <a:noFill/>
          <a:ln w="9525">
            <a:noFill/>
            <a:miter lim="800000"/>
            <a:headEnd/>
            <a:tailEnd/>
          </a:ln>
        </p:spPr>
      </p:pic>
      <p:sp>
        <p:nvSpPr>
          <p:cNvPr id="2056" name="Rectangle 88"/>
          <p:cNvSpPr>
            <a:spLocks noGrp="1" noChangeArrowheads="1"/>
          </p:cNvSpPr>
          <p:nvPr>
            <p:ph type="title"/>
          </p:nvPr>
        </p:nvSpPr>
        <p:spPr bwMode="auto">
          <a:xfrm>
            <a:off x="781290" y="274638"/>
            <a:ext cx="10978832"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7" name="Rectangle 89"/>
          <p:cNvSpPr>
            <a:spLocks noGrp="1" noChangeArrowheads="1"/>
          </p:cNvSpPr>
          <p:nvPr>
            <p:ph type="body" idx="1"/>
          </p:nvPr>
        </p:nvSpPr>
        <p:spPr bwMode="auto">
          <a:xfrm>
            <a:off x="781290" y="1600225"/>
            <a:ext cx="10978832"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470602" name="Rectangle 138"/>
          <p:cNvSpPr>
            <a:spLocks noChangeArrowheads="1"/>
          </p:cNvSpPr>
          <p:nvPr/>
        </p:nvSpPr>
        <p:spPr bwMode="auto">
          <a:xfrm>
            <a:off x="-2461219" y="528638"/>
            <a:ext cx="2461267" cy="5307012"/>
          </a:xfrm>
          <a:prstGeom prst="rect">
            <a:avLst/>
          </a:prstGeom>
          <a:noFill/>
          <a:ln w="9525">
            <a:noFill/>
            <a:miter lim="800000"/>
            <a:headEnd/>
            <a:tailEnd/>
          </a:ln>
          <a:effectLst/>
        </p:spPr>
        <p:txBody>
          <a:bodyPr lIns="87798" tIns="43900" rIns="87798" bIns="43900"/>
          <a:lstStyle/>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英文标题</a:t>
            </a:r>
            <a:r>
              <a:rPr lang="en-US" altLang="zh-CN" sz="1200">
                <a:solidFill>
                  <a:srgbClr val="F8F8F8"/>
                </a:solidFill>
                <a:latin typeface="Arial" charset="0"/>
                <a:ea typeface="华文细黑" pitchFamily="2" charset="-122"/>
              </a:rPr>
              <a:t>:32-35pt  </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颜色</a:t>
            </a:r>
            <a:r>
              <a:rPr lang="en-US" altLang="zh-CN" sz="1200">
                <a:solidFill>
                  <a:srgbClr val="F8F8F8"/>
                </a:solidFill>
                <a:latin typeface="Arial" charset="0"/>
                <a:ea typeface="华文细黑" pitchFamily="2" charset="-122"/>
              </a:rPr>
              <a:t>: R153 G0 B0</a:t>
            </a:r>
          </a:p>
          <a:p>
            <a:pPr marL="342900" indent="-342900" algn="r" defTabSz="914400" hangingPunct="1">
              <a:lnSpc>
                <a:spcPct val="125000"/>
              </a:lnSpc>
              <a:spcBef>
                <a:spcPct val="20000"/>
              </a:spcBef>
              <a:buClr>
                <a:srgbClr val="990000"/>
              </a:buClr>
              <a:defRPr/>
            </a:pPr>
            <a:r>
              <a:rPr lang="zh-CN" altLang="en-US" sz="1200">
                <a:solidFill>
                  <a:srgbClr val="F8F8F8"/>
                </a:solidFill>
                <a:latin typeface="FrutigerNext LT Medium" pitchFamily="34" charset="0"/>
                <a:ea typeface="华文细黑" pitchFamily="2" charset="-122"/>
              </a:rPr>
              <a:t>内部使用字体 </a:t>
            </a:r>
            <a:r>
              <a:rPr lang="en-US" altLang="zh-CN" sz="1200">
                <a:solidFill>
                  <a:srgbClr val="F8F8F8"/>
                </a:solidFill>
                <a:latin typeface="FrutigerNext LT Medium" pitchFamily="34" charset="0"/>
                <a:ea typeface="华文细黑" pitchFamily="2" charset="-122"/>
              </a:rPr>
              <a:t>:</a:t>
            </a:r>
          </a:p>
          <a:p>
            <a:pPr marL="342900" indent="-342900" algn="r" defTabSz="914400" hangingPunct="1">
              <a:lnSpc>
                <a:spcPct val="125000"/>
              </a:lnSpc>
              <a:spcBef>
                <a:spcPct val="20000"/>
              </a:spcBef>
              <a:buClr>
                <a:srgbClr val="990000"/>
              </a:buClr>
              <a:defRPr/>
            </a:pPr>
            <a:r>
              <a:rPr lang="en-US" altLang="zh-CN" sz="1200">
                <a:solidFill>
                  <a:srgbClr val="F8F8F8"/>
                </a:solidFill>
                <a:latin typeface="FrutigerNext LT Medium" pitchFamily="34" charset="0"/>
                <a:ea typeface="华文细黑" pitchFamily="2" charset="-122"/>
              </a:rPr>
              <a:t>FrutigerNext LT Medium</a:t>
            </a:r>
          </a:p>
          <a:p>
            <a:pPr marL="342900" indent="-342900" algn="r" defTabSz="914400" hangingPunct="1">
              <a:lnSpc>
                <a:spcPct val="125000"/>
              </a:lnSpc>
              <a:spcBef>
                <a:spcPct val="20000"/>
              </a:spcBef>
              <a:buClr>
                <a:srgbClr val="990000"/>
              </a:buClr>
              <a:defRPr/>
            </a:pPr>
            <a:r>
              <a:rPr lang="zh-CN" altLang="en-US" sz="1200">
                <a:solidFill>
                  <a:srgbClr val="F8F8F8"/>
                </a:solidFill>
                <a:latin typeface="FrutigerNext LT Medium" pitchFamily="34" charset="0"/>
                <a:ea typeface="华文细黑" pitchFamily="2" charset="-122"/>
              </a:rPr>
              <a:t>外部使用字体 </a:t>
            </a:r>
            <a:r>
              <a:rPr lang="en-US" altLang="zh-CN" sz="1200">
                <a:solidFill>
                  <a:srgbClr val="F8F8F8"/>
                </a:solidFill>
                <a:latin typeface="FrutigerNext LT Medium" pitchFamily="34" charset="0"/>
                <a:ea typeface="华文细黑" pitchFamily="2" charset="-122"/>
              </a:rPr>
              <a:t>: Arial</a:t>
            </a:r>
          </a:p>
          <a:p>
            <a:pPr marL="342900" indent="-342900" algn="r" defTabSz="914400" hangingPunct="1">
              <a:lnSpc>
                <a:spcPct val="75000"/>
              </a:lnSpc>
              <a:spcBef>
                <a:spcPct val="20000"/>
              </a:spcBef>
              <a:buClr>
                <a:srgbClr val="990000"/>
              </a:buClr>
              <a:defRPr/>
            </a:pPr>
            <a:endParaRPr lang="en-US" altLang="zh-CN" sz="1200">
              <a:solidFill>
                <a:srgbClr val="F8F8F8"/>
              </a:solidFill>
              <a:latin typeface="Arial" charset="0"/>
              <a:ea typeface="华文细黑" pitchFamily="2" charset="-122"/>
            </a:endParaRP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中文标题</a:t>
            </a:r>
            <a:r>
              <a:rPr lang="en-US" altLang="zh-CN" sz="1200">
                <a:solidFill>
                  <a:srgbClr val="F8F8F8"/>
                </a:solidFill>
                <a:latin typeface="Arial" charset="0"/>
                <a:ea typeface="华文细黑" pitchFamily="2" charset="-122"/>
              </a:rPr>
              <a:t>:30-32pt  </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颜色</a:t>
            </a:r>
            <a:r>
              <a:rPr lang="en-US" altLang="zh-CN" sz="1200">
                <a:solidFill>
                  <a:srgbClr val="F8F8F8"/>
                </a:solidFill>
                <a:latin typeface="Arial" charset="0"/>
                <a:ea typeface="华文细黑" pitchFamily="2" charset="-122"/>
              </a:rPr>
              <a:t>: R153 G0 B0</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字体</a:t>
            </a:r>
            <a:r>
              <a:rPr lang="en-US" altLang="zh-CN" sz="1200">
                <a:solidFill>
                  <a:srgbClr val="F8F8F8"/>
                </a:solidFill>
                <a:latin typeface="Arial" charset="0"/>
                <a:ea typeface="华文细黑" pitchFamily="2" charset="-122"/>
              </a:rPr>
              <a:t>:</a:t>
            </a:r>
            <a:r>
              <a:rPr lang="zh-CN" altLang="en-US" sz="1200">
                <a:solidFill>
                  <a:srgbClr val="F8F8F8"/>
                </a:solidFill>
                <a:latin typeface="Arial" charset="0"/>
                <a:ea typeface="华文细黑" pitchFamily="2" charset="-122"/>
              </a:rPr>
              <a:t>黑体</a:t>
            </a:r>
          </a:p>
          <a:p>
            <a:pPr marL="342900" indent="-342900" algn="r" defTabSz="914400" hangingPunct="1">
              <a:lnSpc>
                <a:spcPct val="125000"/>
              </a:lnSpc>
              <a:spcBef>
                <a:spcPct val="20000"/>
              </a:spcBef>
              <a:buClr>
                <a:srgbClr val="990000"/>
              </a:buClr>
              <a:defRPr/>
            </a:pPr>
            <a:endParaRPr lang="zh-CN" altLang="en-US" sz="1200">
              <a:solidFill>
                <a:srgbClr val="F8F8F8"/>
              </a:solidFill>
              <a:latin typeface="Arial" charset="0"/>
              <a:ea typeface="华文细黑" pitchFamily="2" charset="-122"/>
            </a:endParaRPr>
          </a:p>
          <a:p>
            <a:pPr marL="342900" indent="-342900" algn="r" defTabSz="914400" hangingPunct="1">
              <a:lnSpc>
                <a:spcPct val="125000"/>
              </a:lnSpc>
              <a:spcBef>
                <a:spcPct val="20000"/>
              </a:spcBef>
              <a:buClr>
                <a:srgbClr val="990000"/>
              </a:buClr>
              <a:defRPr/>
            </a:pPr>
            <a:endParaRPr lang="zh-CN" altLang="en-US" sz="1200">
              <a:solidFill>
                <a:srgbClr val="F8F8F8"/>
              </a:solidFill>
              <a:latin typeface="Arial" charset="0"/>
              <a:ea typeface="华文细黑" pitchFamily="2" charset="-122"/>
            </a:endParaRPr>
          </a:p>
          <a:p>
            <a:pPr marL="342900" indent="-342900" algn="r" defTabSz="914400" hangingPunct="1">
              <a:lnSpc>
                <a:spcPct val="125000"/>
              </a:lnSpc>
              <a:spcBef>
                <a:spcPct val="20000"/>
              </a:spcBef>
              <a:buClr>
                <a:srgbClr val="990000"/>
              </a:buClr>
              <a:defRPr/>
            </a:pPr>
            <a:endParaRPr lang="zh-CN" altLang="en-US" sz="1200">
              <a:solidFill>
                <a:srgbClr val="F8F8F8"/>
              </a:solidFill>
              <a:latin typeface="Arial" charset="0"/>
              <a:ea typeface="华文细黑" pitchFamily="2" charset="-122"/>
            </a:endParaRP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英文正文</a:t>
            </a:r>
            <a:r>
              <a:rPr lang="en-US" altLang="zh-CN" sz="1200">
                <a:solidFill>
                  <a:srgbClr val="F8F8F8"/>
                </a:solidFill>
                <a:latin typeface="Arial" charset="0"/>
                <a:ea typeface="华文细黑" pitchFamily="2" charset="-122"/>
              </a:rPr>
              <a:t>:20-22pt</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子目录 </a:t>
            </a:r>
            <a:r>
              <a:rPr lang="en-US" altLang="zh-CN" sz="1200">
                <a:solidFill>
                  <a:srgbClr val="F8F8F8"/>
                </a:solidFill>
                <a:latin typeface="Arial" charset="0"/>
                <a:ea typeface="华文细黑" pitchFamily="2" charset="-122"/>
              </a:rPr>
              <a:t>(2-5</a:t>
            </a:r>
            <a:r>
              <a:rPr lang="zh-CN" altLang="en-US" sz="1200">
                <a:solidFill>
                  <a:srgbClr val="F8F8F8"/>
                </a:solidFill>
                <a:latin typeface="Arial" charset="0"/>
                <a:ea typeface="华文细黑" pitchFamily="2" charset="-122"/>
              </a:rPr>
              <a:t>级</a:t>
            </a:r>
            <a:r>
              <a:rPr lang="en-US" altLang="zh-CN" sz="1200">
                <a:solidFill>
                  <a:srgbClr val="F8F8F8"/>
                </a:solidFill>
                <a:latin typeface="Arial" charset="0"/>
                <a:ea typeface="华文细黑" pitchFamily="2" charset="-122"/>
              </a:rPr>
              <a:t>) :18pt  </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颜色</a:t>
            </a:r>
            <a:r>
              <a:rPr lang="en-US" altLang="zh-CN" sz="1200">
                <a:solidFill>
                  <a:srgbClr val="F8F8F8"/>
                </a:solidFill>
                <a:latin typeface="Arial" charset="0"/>
                <a:ea typeface="华文细黑" pitchFamily="2" charset="-122"/>
              </a:rPr>
              <a:t>:</a:t>
            </a:r>
            <a:r>
              <a:rPr lang="zh-CN" altLang="en-US" sz="1200">
                <a:solidFill>
                  <a:srgbClr val="F8F8F8"/>
                </a:solidFill>
                <a:latin typeface="Arial" charset="0"/>
                <a:ea typeface="华文细黑" pitchFamily="2" charset="-122"/>
              </a:rPr>
              <a:t>黑色</a:t>
            </a:r>
          </a:p>
          <a:p>
            <a:pPr marL="342900" indent="-342900" algn="r" defTabSz="914400" hangingPunct="1">
              <a:lnSpc>
                <a:spcPct val="125000"/>
              </a:lnSpc>
              <a:spcBef>
                <a:spcPct val="20000"/>
              </a:spcBef>
              <a:buClr>
                <a:srgbClr val="990000"/>
              </a:buClr>
              <a:defRPr/>
            </a:pPr>
            <a:r>
              <a:rPr lang="zh-CN" altLang="en-US" sz="1200">
                <a:solidFill>
                  <a:srgbClr val="F8F8F8"/>
                </a:solidFill>
                <a:latin typeface="FrutigerNext LT Medium" pitchFamily="34" charset="0"/>
                <a:ea typeface="华文细黑" pitchFamily="2" charset="-122"/>
              </a:rPr>
              <a:t>内部使用字体 </a:t>
            </a:r>
            <a:r>
              <a:rPr lang="en-US" altLang="zh-CN" sz="1200">
                <a:solidFill>
                  <a:srgbClr val="F8F8F8"/>
                </a:solidFill>
                <a:latin typeface="FrutigerNext LT Medium" pitchFamily="34" charset="0"/>
                <a:ea typeface="华文细黑" pitchFamily="2" charset="-122"/>
              </a:rPr>
              <a:t>:</a:t>
            </a:r>
          </a:p>
          <a:p>
            <a:pPr marL="342900" indent="-342900" algn="r" defTabSz="914400" hangingPunct="1">
              <a:lnSpc>
                <a:spcPct val="125000"/>
              </a:lnSpc>
              <a:spcBef>
                <a:spcPct val="20000"/>
              </a:spcBef>
              <a:buClr>
                <a:srgbClr val="990000"/>
              </a:buClr>
              <a:defRPr/>
            </a:pPr>
            <a:r>
              <a:rPr lang="en-US" altLang="zh-CN" sz="1200">
                <a:solidFill>
                  <a:srgbClr val="F8F8F8"/>
                </a:solidFill>
                <a:latin typeface="FrutigerNext LT Medium" pitchFamily="34" charset="0"/>
                <a:ea typeface="华文细黑" pitchFamily="2" charset="-122"/>
              </a:rPr>
              <a:t>FrutigerNext LT Regular</a:t>
            </a:r>
          </a:p>
          <a:p>
            <a:pPr marL="342900" indent="-342900" algn="r" defTabSz="914400" hangingPunct="1">
              <a:lnSpc>
                <a:spcPct val="125000"/>
              </a:lnSpc>
              <a:spcBef>
                <a:spcPct val="20000"/>
              </a:spcBef>
              <a:buClr>
                <a:srgbClr val="990000"/>
              </a:buClr>
              <a:defRPr/>
            </a:pPr>
            <a:r>
              <a:rPr lang="zh-CN" altLang="en-US" sz="1200">
                <a:solidFill>
                  <a:srgbClr val="F8F8F8"/>
                </a:solidFill>
                <a:latin typeface="FrutigerNext LT Medium" pitchFamily="34" charset="0"/>
                <a:ea typeface="华文细黑" pitchFamily="2" charset="-122"/>
              </a:rPr>
              <a:t>外部使用字体 </a:t>
            </a:r>
            <a:r>
              <a:rPr lang="en-US" altLang="zh-CN" sz="1200">
                <a:solidFill>
                  <a:srgbClr val="F8F8F8"/>
                </a:solidFill>
                <a:latin typeface="FrutigerNext LT Medium" pitchFamily="34" charset="0"/>
                <a:ea typeface="华文细黑" pitchFamily="2" charset="-122"/>
              </a:rPr>
              <a:t>: Arial</a:t>
            </a:r>
          </a:p>
          <a:p>
            <a:pPr marL="342900" indent="-342900" algn="r" defTabSz="914400" hangingPunct="1">
              <a:lnSpc>
                <a:spcPct val="75000"/>
              </a:lnSpc>
              <a:spcBef>
                <a:spcPct val="20000"/>
              </a:spcBef>
              <a:buClr>
                <a:srgbClr val="990000"/>
              </a:buClr>
              <a:defRPr/>
            </a:pPr>
            <a:endParaRPr lang="en-US" altLang="zh-CN" sz="1200">
              <a:solidFill>
                <a:srgbClr val="F8F8F8"/>
              </a:solidFill>
              <a:latin typeface="Arial" charset="0"/>
              <a:ea typeface="华文细黑" pitchFamily="2" charset="-122"/>
            </a:endParaRP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中文正文</a:t>
            </a:r>
            <a:r>
              <a:rPr lang="en-US" altLang="zh-CN" sz="1200">
                <a:solidFill>
                  <a:srgbClr val="F8F8F8"/>
                </a:solidFill>
                <a:latin typeface="Arial" charset="0"/>
                <a:ea typeface="华文细黑" pitchFamily="2" charset="-122"/>
              </a:rPr>
              <a:t>:18-20pt</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子目录</a:t>
            </a:r>
            <a:r>
              <a:rPr lang="en-US" altLang="zh-CN" sz="1200">
                <a:solidFill>
                  <a:srgbClr val="F8F8F8"/>
                </a:solidFill>
                <a:latin typeface="Arial" charset="0"/>
                <a:ea typeface="华文细黑" pitchFamily="2" charset="-122"/>
              </a:rPr>
              <a:t>(2-5</a:t>
            </a:r>
            <a:r>
              <a:rPr lang="zh-CN" altLang="en-US" sz="1200">
                <a:solidFill>
                  <a:srgbClr val="F8F8F8"/>
                </a:solidFill>
                <a:latin typeface="Arial" charset="0"/>
                <a:ea typeface="华文细黑" pitchFamily="2" charset="-122"/>
              </a:rPr>
              <a:t>级</a:t>
            </a:r>
            <a:r>
              <a:rPr lang="en-US" altLang="zh-CN" sz="1200">
                <a:solidFill>
                  <a:srgbClr val="F8F8F8"/>
                </a:solidFill>
                <a:latin typeface="Arial" charset="0"/>
                <a:ea typeface="华文细黑" pitchFamily="2" charset="-122"/>
              </a:rPr>
              <a:t>):18pt </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颜色</a:t>
            </a:r>
            <a:r>
              <a:rPr lang="en-US" altLang="zh-CN" sz="1200">
                <a:solidFill>
                  <a:srgbClr val="F8F8F8"/>
                </a:solidFill>
                <a:latin typeface="Arial" charset="0"/>
                <a:ea typeface="华文细黑" pitchFamily="2" charset="-122"/>
              </a:rPr>
              <a:t>:</a:t>
            </a:r>
            <a:r>
              <a:rPr lang="zh-CN" altLang="en-US" sz="1200">
                <a:solidFill>
                  <a:srgbClr val="F8F8F8"/>
                </a:solidFill>
                <a:latin typeface="Arial" charset="0"/>
                <a:ea typeface="华文细黑" pitchFamily="2" charset="-122"/>
              </a:rPr>
              <a:t>黑色</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字体</a:t>
            </a:r>
            <a:r>
              <a:rPr lang="en-US" altLang="zh-CN" sz="1200">
                <a:solidFill>
                  <a:srgbClr val="F8F8F8"/>
                </a:solidFill>
                <a:latin typeface="Arial" charset="0"/>
                <a:ea typeface="华文细黑" pitchFamily="2" charset="-122"/>
              </a:rPr>
              <a:t>:</a:t>
            </a:r>
            <a:r>
              <a:rPr lang="zh-CN" altLang="en-US" sz="1200">
                <a:solidFill>
                  <a:srgbClr val="F8F8F8"/>
                </a:solidFill>
                <a:latin typeface="Arial" charset="0"/>
                <a:ea typeface="华文细黑" pitchFamily="2" charset="-122"/>
              </a:rPr>
              <a:t>细黑体 </a:t>
            </a:r>
            <a:endParaRPr lang="zh-CN" altLang="en-US" sz="1200">
              <a:solidFill>
                <a:srgbClr val="080808"/>
              </a:solidFill>
              <a:latin typeface="Arial" charset="0"/>
              <a:ea typeface="华文细黑" pitchFamily="2" charset="-122"/>
            </a:endParaRPr>
          </a:p>
        </p:txBody>
      </p:sp>
      <p:sp>
        <p:nvSpPr>
          <p:cNvPr id="1470603" name="Rectangle 139"/>
          <p:cNvSpPr>
            <a:spLocks noChangeArrowheads="1"/>
          </p:cNvSpPr>
          <p:nvPr/>
        </p:nvSpPr>
        <p:spPr bwMode="auto">
          <a:xfrm>
            <a:off x="12365219" y="5444086"/>
            <a:ext cx="1227456" cy="323149"/>
          </a:xfrm>
          <a:prstGeom prst="rect">
            <a:avLst/>
          </a:prstGeom>
          <a:solidFill>
            <a:srgbClr val="F8F8F8"/>
          </a:solidFill>
          <a:ln w="9525" algn="ctr">
            <a:noFill/>
            <a:miter lim="800000"/>
            <a:headEnd/>
            <a:tailEnd/>
          </a:ln>
          <a:effectLst/>
        </p:spPr>
        <p:txBody>
          <a:bodyPr lIns="91425" tIns="45712" rIns="91425" bIns="45712" anchor="ctr">
            <a:spAutoFit/>
          </a:bodyPr>
          <a:lstStyle/>
          <a:p>
            <a:pPr defTabSz="877888" eaLnBrk="0">
              <a:defRPr/>
            </a:pPr>
            <a:endParaRPr lang="en-GB" sz="1500">
              <a:latin typeface="FrutigerNext LT Regular" pitchFamily="34" charset="0"/>
            </a:endParaRPr>
          </a:p>
        </p:txBody>
      </p:sp>
      <p:grpSp>
        <p:nvGrpSpPr>
          <p:cNvPr id="3" name="Group 140"/>
          <p:cNvGrpSpPr>
            <a:grpSpLocks/>
          </p:cNvGrpSpPr>
          <p:nvPr/>
        </p:nvGrpSpPr>
        <p:grpSpPr bwMode="auto">
          <a:xfrm>
            <a:off x="12476244" y="5278438"/>
            <a:ext cx="989270" cy="184150"/>
            <a:chOff x="6657" y="3492"/>
            <a:chExt cx="527" cy="121"/>
          </a:xfrm>
        </p:grpSpPr>
        <p:sp>
          <p:nvSpPr>
            <p:cNvPr id="1470605" name="Rectangle 141"/>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06" name="Rectangle 142"/>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07" name="Rectangle 143"/>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08" name="Rectangle 144"/>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4" name="Group 145"/>
          <p:cNvGrpSpPr>
            <a:grpSpLocks/>
          </p:cNvGrpSpPr>
          <p:nvPr/>
        </p:nvGrpSpPr>
        <p:grpSpPr bwMode="auto">
          <a:xfrm>
            <a:off x="12476244" y="6204116"/>
            <a:ext cx="989270" cy="182563"/>
            <a:chOff x="6657" y="4103"/>
            <a:chExt cx="527" cy="121"/>
          </a:xfrm>
        </p:grpSpPr>
        <p:sp>
          <p:nvSpPr>
            <p:cNvPr id="1470610" name="Rectangle 146"/>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1" name="Rectangle 147"/>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2" name="Rectangle 148"/>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3" name="Rectangle 149"/>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5" name="Group 150"/>
          <p:cNvGrpSpPr>
            <a:grpSpLocks/>
          </p:cNvGrpSpPr>
          <p:nvPr/>
        </p:nvGrpSpPr>
        <p:grpSpPr bwMode="auto">
          <a:xfrm>
            <a:off x="12476244" y="6450013"/>
            <a:ext cx="989270" cy="182562"/>
            <a:chOff x="6657" y="4266"/>
            <a:chExt cx="527" cy="121"/>
          </a:xfrm>
        </p:grpSpPr>
        <p:sp>
          <p:nvSpPr>
            <p:cNvPr id="1470615" name="Rectangle 151"/>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6" name="Rectangle 152"/>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7" name="Rectangle 153"/>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8" name="Rectangle 154"/>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6" name="Group 155"/>
          <p:cNvGrpSpPr>
            <a:grpSpLocks/>
          </p:cNvGrpSpPr>
          <p:nvPr/>
        </p:nvGrpSpPr>
        <p:grpSpPr bwMode="auto">
          <a:xfrm>
            <a:off x="12476244" y="5527844"/>
            <a:ext cx="989270" cy="182563"/>
            <a:chOff x="6657" y="3656"/>
            <a:chExt cx="527" cy="121"/>
          </a:xfrm>
        </p:grpSpPr>
        <p:sp>
          <p:nvSpPr>
            <p:cNvPr id="1470620" name="Rectangle 15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1" name="Rectangle 15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2" name="Rectangle 15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3" name="Rectangle 159"/>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7" name="Group 160"/>
          <p:cNvGrpSpPr>
            <a:grpSpLocks/>
          </p:cNvGrpSpPr>
          <p:nvPr/>
        </p:nvGrpSpPr>
        <p:grpSpPr bwMode="auto">
          <a:xfrm>
            <a:off x="12476244" y="5957888"/>
            <a:ext cx="989270" cy="182562"/>
            <a:chOff x="6657" y="3941"/>
            <a:chExt cx="527" cy="121"/>
          </a:xfrm>
        </p:grpSpPr>
        <p:sp>
          <p:nvSpPr>
            <p:cNvPr id="1470625" name="Rectangle 161"/>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6" name="Rectangle 162"/>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7" name="Rectangle 163"/>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8" name="Rectangle 164"/>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8" name="Group 165"/>
          <p:cNvGrpSpPr>
            <a:grpSpLocks/>
          </p:cNvGrpSpPr>
          <p:nvPr/>
        </p:nvGrpSpPr>
        <p:grpSpPr bwMode="auto">
          <a:xfrm>
            <a:off x="12476244" y="6697663"/>
            <a:ext cx="989270" cy="182562"/>
            <a:chOff x="6657" y="4430"/>
            <a:chExt cx="527" cy="121"/>
          </a:xfrm>
        </p:grpSpPr>
        <p:sp>
          <p:nvSpPr>
            <p:cNvPr id="1470630" name="Rectangle 166"/>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1" name="Rectangle 167"/>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2" name="Rectangle 168"/>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3" name="Rectangle 169"/>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9" name="Group 170"/>
          <p:cNvGrpSpPr>
            <a:grpSpLocks/>
          </p:cNvGrpSpPr>
          <p:nvPr/>
        </p:nvGrpSpPr>
        <p:grpSpPr bwMode="auto">
          <a:xfrm>
            <a:off x="12476244" y="5032375"/>
            <a:ext cx="989270" cy="184150"/>
            <a:chOff x="6657" y="3329"/>
            <a:chExt cx="527" cy="122"/>
          </a:xfrm>
        </p:grpSpPr>
        <p:sp>
          <p:nvSpPr>
            <p:cNvPr id="1470635" name="Rectangle 171"/>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6" name="Rectangle 172"/>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7" name="Rectangle 173"/>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8" name="Rectangle 174"/>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10" name="Group 175"/>
          <p:cNvGrpSpPr>
            <a:grpSpLocks/>
          </p:cNvGrpSpPr>
          <p:nvPr/>
        </p:nvGrpSpPr>
        <p:grpSpPr bwMode="auto">
          <a:xfrm>
            <a:off x="12476244" y="4600742"/>
            <a:ext cx="989270" cy="182563"/>
            <a:chOff x="6657" y="3043"/>
            <a:chExt cx="527" cy="121"/>
          </a:xfrm>
        </p:grpSpPr>
        <p:sp>
          <p:nvSpPr>
            <p:cNvPr id="1470640" name="Rectangle 176"/>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1" name="Rectangle 177"/>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2" name="Rectangle 178"/>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3" name="Rectangle 179"/>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11" name="Group 180"/>
          <p:cNvGrpSpPr>
            <a:grpSpLocks/>
          </p:cNvGrpSpPr>
          <p:nvPr/>
        </p:nvGrpSpPr>
        <p:grpSpPr bwMode="auto">
          <a:xfrm>
            <a:off x="12476244" y="4354513"/>
            <a:ext cx="989270" cy="184150"/>
            <a:chOff x="6657" y="2881"/>
            <a:chExt cx="527" cy="121"/>
          </a:xfrm>
        </p:grpSpPr>
        <p:sp>
          <p:nvSpPr>
            <p:cNvPr id="1470645" name="Rectangle 181"/>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6" name="Rectangle 182"/>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7" name="Rectangle 183"/>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8" name="Rectangle 184"/>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sp>
        <p:nvSpPr>
          <p:cNvPr id="1470649" name="Rectangle 185"/>
          <p:cNvSpPr>
            <a:spLocks noChangeArrowheads="1"/>
          </p:cNvSpPr>
          <p:nvPr/>
        </p:nvSpPr>
        <p:spPr bwMode="auto">
          <a:xfrm>
            <a:off x="12272990" y="2263777"/>
            <a:ext cx="1402127" cy="2654300"/>
          </a:xfrm>
          <a:prstGeom prst="rect">
            <a:avLst/>
          </a:prstGeom>
          <a:noFill/>
          <a:ln w="9525">
            <a:noFill/>
            <a:miter lim="800000"/>
            <a:headEnd/>
            <a:tailEnd/>
          </a:ln>
          <a:effectLst/>
        </p:spPr>
        <p:txBody>
          <a:bodyPr lIns="87798" tIns="43900" rIns="87798" bIns="43900"/>
          <a:lstStyle/>
          <a:p>
            <a:pPr marL="342900" indent="-342900" algn="l" defTabSz="914400" hangingPunct="1">
              <a:lnSpc>
                <a:spcPct val="120000"/>
              </a:lnSpc>
              <a:spcBef>
                <a:spcPct val="20000"/>
              </a:spcBef>
              <a:buClr>
                <a:srgbClr val="990000"/>
              </a:buClr>
              <a:defRPr/>
            </a:pPr>
            <a:r>
              <a:rPr lang="zh-CN" altLang="en-US" sz="1200">
                <a:solidFill>
                  <a:srgbClr val="F8F8F8"/>
                </a:solidFill>
                <a:latin typeface="华文细黑" pitchFamily="2" charset="-122"/>
                <a:ea typeface="华文细黑" pitchFamily="2" charset="-122"/>
              </a:rPr>
              <a:t>配色参考方案：</a:t>
            </a:r>
          </a:p>
          <a:p>
            <a:pPr marL="342900" indent="-342900" algn="l" defTabSz="914400" hangingPunct="1">
              <a:lnSpc>
                <a:spcPct val="120000"/>
              </a:lnSpc>
              <a:spcBef>
                <a:spcPct val="20000"/>
              </a:spcBef>
              <a:buClr>
                <a:srgbClr val="990000"/>
              </a:buClr>
              <a:defRPr/>
            </a:pPr>
            <a:r>
              <a:rPr lang="zh-CN" altLang="en-US" sz="1200">
                <a:solidFill>
                  <a:srgbClr val="F8F8F8"/>
                </a:solidFill>
                <a:latin typeface="华文细黑" pitchFamily="2" charset="-122"/>
                <a:ea typeface="华文细黑" pitchFamily="2" charset="-122"/>
              </a:rPr>
              <a:t>建议同一页面内不超过四种颜色，以下是９组配色方案，同一页面内只选择一组使用。</a:t>
            </a:r>
          </a:p>
          <a:p>
            <a:pPr marL="342900" indent="-342900" algn="l" defTabSz="914400" hangingPunct="1">
              <a:lnSpc>
                <a:spcPct val="120000"/>
              </a:lnSpc>
              <a:spcBef>
                <a:spcPct val="20000"/>
              </a:spcBef>
              <a:buClr>
                <a:srgbClr val="990000"/>
              </a:buClr>
              <a:defRPr/>
            </a:pPr>
            <a:r>
              <a:rPr lang="zh-CN" altLang="en-US" sz="1200">
                <a:solidFill>
                  <a:srgbClr val="F8F8F8"/>
                </a:solidFill>
                <a:latin typeface="华文细黑" pitchFamily="2" charset="-122"/>
                <a:ea typeface="华文细黑" pitchFamily="2" charset="-122"/>
              </a:rPr>
              <a:t>（仅供参考）</a:t>
            </a:r>
          </a:p>
        </p:txBody>
      </p:sp>
      <p:sp>
        <p:nvSpPr>
          <p:cNvPr id="1470650" name="Rectangle 186"/>
          <p:cNvSpPr>
            <a:spLocks noChangeArrowheads="1"/>
          </p:cNvSpPr>
          <p:nvPr/>
        </p:nvSpPr>
        <p:spPr bwMode="auto">
          <a:xfrm>
            <a:off x="12272990" y="-61904"/>
            <a:ext cx="1402127" cy="838201"/>
          </a:xfrm>
          <a:prstGeom prst="rect">
            <a:avLst/>
          </a:prstGeom>
          <a:noFill/>
          <a:ln w="9525">
            <a:noFill/>
            <a:miter lim="800000"/>
            <a:headEnd/>
            <a:tailEnd/>
          </a:ln>
          <a:effectLst/>
        </p:spPr>
        <p:txBody>
          <a:bodyPr lIns="87798" tIns="43900" rIns="87798" bIns="43900"/>
          <a:lstStyle/>
          <a:p>
            <a:pPr marL="342900" indent="-342900" algn="l" defTabSz="914400" hangingPunct="1">
              <a:lnSpc>
                <a:spcPct val="120000"/>
              </a:lnSpc>
              <a:spcBef>
                <a:spcPct val="20000"/>
              </a:spcBef>
              <a:buClr>
                <a:srgbClr val="990000"/>
              </a:buClr>
              <a:defRPr/>
            </a:pPr>
            <a:r>
              <a:rPr lang="zh-CN" altLang="en-US" sz="1200">
                <a:solidFill>
                  <a:srgbClr val="F8F8F8"/>
                </a:solidFill>
                <a:latin typeface="华文细黑" pitchFamily="2" charset="-122"/>
                <a:ea typeface="华文细黑" pitchFamily="2" charset="-122"/>
              </a:rPr>
              <a:t>客户或者合作伙伴的标志放在右上角</a:t>
            </a:r>
            <a:r>
              <a:rPr lang="en-US" altLang="zh-CN" sz="1200">
                <a:solidFill>
                  <a:srgbClr val="F8F8F8"/>
                </a:solidFill>
                <a:latin typeface="华文细黑" pitchFamily="2" charset="-122"/>
                <a:ea typeface="华文细黑" pitchFamily="2" charset="-122"/>
              </a:rPr>
              <a:t>.</a:t>
            </a:r>
          </a:p>
        </p:txBody>
      </p:sp>
    </p:spTree>
  </p:cSld>
  <p:clrMap bg1="lt1" tx1="dk1" bg2="lt2" tx2="dk2" accent1="accent1" accent2="accent2" accent3="accent3" accent4="accent4" accent5="accent5" accent6="accent6" hlink="hlink" folHlink="folHlink"/>
  <p:sldLayoutIdLst>
    <p:sldLayoutId id="2147484169" r:id="rId1"/>
    <p:sldLayoutId id="2147484170" r:id="rId2"/>
  </p:sldLayoutIdLst>
  <p:transition/>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mj-lt"/>
          <a:ea typeface="+mj-ea"/>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5pPr>
      <a:lvl6pPr marL="4572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4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6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8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fontAlgn="base">
        <a:spcBef>
          <a:spcPct val="20000"/>
        </a:spcBef>
        <a:spcAft>
          <a:spcPct val="0"/>
        </a:spcAft>
        <a:buFont typeface="Arial" charset="0"/>
        <a:buChar char="~"/>
        <a:defRPr sz="1600">
          <a:solidFill>
            <a:schemeClr val="tx1"/>
          </a:solidFill>
          <a:latin typeface="+mn-lt"/>
          <a:ea typeface="+mn-ea"/>
          <a:cs typeface="+mn-cs"/>
        </a:defRPr>
      </a:lvl6pPr>
      <a:lvl7pPr marL="2971800" indent="-228600" algn="l" rtl="0" fontAlgn="base">
        <a:spcBef>
          <a:spcPct val="20000"/>
        </a:spcBef>
        <a:spcAft>
          <a:spcPct val="0"/>
        </a:spcAft>
        <a:buFont typeface="Arial" charset="0"/>
        <a:buChar char="~"/>
        <a:defRPr sz="1600">
          <a:solidFill>
            <a:schemeClr val="tx1"/>
          </a:solidFill>
          <a:latin typeface="+mn-lt"/>
          <a:ea typeface="+mn-ea"/>
          <a:cs typeface="+mn-cs"/>
        </a:defRPr>
      </a:lvl7pPr>
      <a:lvl8pPr marL="3429000" indent="-228600" algn="l" rtl="0" fontAlgn="base">
        <a:spcBef>
          <a:spcPct val="20000"/>
        </a:spcBef>
        <a:spcAft>
          <a:spcPct val="0"/>
        </a:spcAft>
        <a:buFont typeface="Arial" charset="0"/>
        <a:buChar char="~"/>
        <a:defRPr sz="1600">
          <a:solidFill>
            <a:schemeClr val="tx1"/>
          </a:solidFill>
          <a:latin typeface="+mn-lt"/>
          <a:ea typeface="+mn-ea"/>
          <a:cs typeface="+mn-cs"/>
        </a:defRPr>
      </a:lvl8pPr>
      <a:lvl9pPr marL="3886200" indent="-228600" algn="l" rtl="0" fontAlgn="base">
        <a:spcBef>
          <a:spcPct val="20000"/>
        </a:spcBef>
        <a:spcAft>
          <a:spcPct val="0"/>
        </a:spcAft>
        <a:buFont typeface="Arial" charset="0"/>
        <a:buChar char="~"/>
        <a:defRPr sz="16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8" cstate="print"/>
          <a:srcRect/>
          <a:stretch>
            <a:fillRect/>
          </a:stretch>
        </p:blipFill>
        <p:spPr bwMode="auto">
          <a:xfrm>
            <a:off x="19" y="6224637"/>
            <a:ext cx="12206820" cy="636587"/>
          </a:xfrm>
          <a:prstGeom prst="rect">
            <a:avLst/>
          </a:prstGeom>
          <a:noFill/>
          <a:ln w="9525">
            <a:noFill/>
            <a:miter lim="800000"/>
            <a:headEnd/>
            <a:tailEnd/>
          </a:ln>
        </p:spPr>
      </p:pic>
      <p:sp>
        <p:nvSpPr>
          <p:cNvPr id="28680" name="Text Box 8"/>
          <p:cNvSpPr txBox="1">
            <a:spLocks noChangeArrowheads="1"/>
          </p:cNvSpPr>
          <p:nvPr/>
        </p:nvSpPr>
        <p:spPr bwMode="auto">
          <a:xfrm>
            <a:off x="870477" y="6438900"/>
            <a:ext cx="2613253" cy="265574"/>
          </a:xfrm>
          <a:prstGeom prst="rect">
            <a:avLst/>
          </a:prstGeom>
          <a:noFill/>
          <a:ln w="9525">
            <a:noFill/>
            <a:miter lim="800000"/>
            <a:headEnd/>
            <a:tailEnd/>
          </a:ln>
        </p:spPr>
        <p:txBody>
          <a:bodyPr wrap="none" lIns="80124" tIns="40063" rIns="80124" bIns="40063">
            <a:spAutoFit/>
          </a:bodyPr>
          <a:lstStyle/>
          <a:p>
            <a:pPr algn="l" defTabSz="801688" eaLnBrk="0">
              <a:defRPr/>
            </a:pPr>
            <a:r>
              <a:rPr lang="en-US" altLang="zh-CN" sz="1200">
                <a:latin typeface="FrutigerNext LT Bold" pitchFamily="1" charset="0"/>
              </a:rPr>
              <a:t>HUAWEI TECHNOLOGIES CO., LTD.</a:t>
            </a:r>
            <a:endParaRPr lang="en-US" altLang="zh-CN" sz="2200">
              <a:latin typeface="Arial" pitchFamily="34" charset="0"/>
            </a:endParaRPr>
          </a:p>
        </p:txBody>
      </p:sp>
      <p:pic>
        <p:nvPicPr>
          <p:cNvPr id="3076" name="Picture 9" descr="8"/>
          <p:cNvPicPr>
            <a:picLocks noChangeAspect="1" noChangeArrowheads="1"/>
          </p:cNvPicPr>
          <p:nvPr/>
        </p:nvPicPr>
        <p:blipFill>
          <a:blip r:embed="rId19" cstate="print"/>
          <a:srcRect/>
          <a:stretch>
            <a:fillRect/>
          </a:stretch>
        </p:blipFill>
        <p:spPr bwMode="auto">
          <a:xfrm>
            <a:off x="10017057" y="6399235"/>
            <a:ext cx="174927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5906" y="6489749"/>
            <a:ext cx="2797572"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a:solidFill>
                  <a:schemeClr val="tx1"/>
                </a:solidFill>
                <a:latin typeface="FrutigerNext LT Bold" pitchFamily="1" charset="0"/>
              </a:defRPr>
            </a:lvl1pPr>
          </a:lstStyle>
          <a:p>
            <a:pPr algn="l" defTabSz="914400">
              <a:defRPr/>
            </a:pPr>
            <a:r>
              <a:rPr lang="de-DE" altLang="zh-CN" sz="1200">
                <a:solidFill>
                  <a:srgbClr val="000000"/>
                </a:solidFill>
              </a:rPr>
              <a:t>Page </a:t>
            </a:r>
            <a:fld id="{B8F67256-B9EE-460C-933C-11C5C81702E3}" type="slidenum">
              <a:rPr lang="de-DE" altLang="zh-CN" sz="1200">
                <a:solidFill>
                  <a:srgbClr val="000000"/>
                </a:solidFill>
              </a:rPr>
              <a:pPr algn="l" defTabSz="914400">
                <a:defRPr/>
              </a:pPr>
              <a:t>‹#›</a:t>
            </a:fld>
            <a:endParaRPr lang="en-GB" altLang="zh-CN" sz="1200">
              <a:solidFill>
                <a:srgbClr val="000000"/>
              </a:solidFill>
            </a:endParaRPr>
          </a:p>
        </p:txBody>
      </p:sp>
      <p:sp>
        <p:nvSpPr>
          <p:cNvPr id="3078" name="Rectangle 13"/>
          <p:cNvSpPr>
            <a:spLocks noGrp="1" noChangeArrowheads="1"/>
          </p:cNvSpPr>
          <p:nvPr>
            <p:ph type="title"/>
          </p:nvPr>
        </p:nvSpPr>
        <p:spPr bwMode="auto">
          <a:xfrm>
            <a:off x="527329" y="44450"/>
            <a:ext cx="10332595" cy="871538"/>
          </a:xfrm>
          <a:prstGeom prst="rect">
            <a:avLst/>
          </a:prstGeom>
          <a:noFill/>
          <a:ln w="9525">
            <a:noFill/>
            <a:miter lim="800000"/>
            <a:headEnd/>
            <a:tailEnd/>
          </a:ln>
        </p:spPr>
        <p:txBody>
          <a:bodyPr vert="horz" wrap="square" lIns="80139" tIns="40069" rIns="80139" bIns="4006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2830" y="6438900"/>
            <a:ext cx="1642923" cy="265536"/>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200">
                <a:latin typeface="FrutigerNext LT Bold" pitchFamily="1" charset="0"/>
              </a:rPr>
              <a:t>Huawei Confidential </a:t>
            </a:r>
          </a:p>
        </p:txBody>
      </p:sp>
      <p:sp>
        <p:nvSpPr>
          <p:cNvPr id="28694" name="Rectangle 22"/>
          <p:cNvSpPr>
            <a:spLocks noChangeArrowheads="1"/>
          </p:cNvSpPr>
          <p:nvPr/>
        </p:nvSpPr>
        <p:spPr bwMode="auto">
          <a:xfrm>
            <a:off x="-2545546" y="528638"/>
            <a:ext cx="2460848" cy="5307012"/>
          </a:xfrm>
          <a:prstGeom prst="rect">
            <a:avLst/>
          </a:prstGeom>
          <a:noFill/>
          <a:ln w="9525">
            <a:noFill/>
            <a:miter lim="800000"/>
            <a:headEnd/>
            <a:tailEnd/>
          </a:ln>
          <a:effectLst/>
        </p:spPr>
        <p:txBody>
          <a:bodyPr lIns="80124" tIns="40063" rIns="80124" bIns="40063"/>
          <a:lstStyle/>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英文标题</a:t>
            </a:r>
            <a:r>
              <a:rPr lang="en-US" altLang="zh-CN" sz="1100">
                <a:solidFill>
                  <a:srgbClr val="FFFFFF"/>
                </a:solidFill>
                <a:latin typeface="Arial" pitchFamily="34" charset="0"/>
                <a:ea typeface="华文细黑" pitchFamily="2" charset="-122"/>
              </a:rPr>
              <a:t>:32-35pt  </a:t>
            </a: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颜色</a:t>
            </a:r>
            <a:r>
              <a:rPr lang="en-US" altLang="zh-CN" sz="1100">
                <a:solidFill>
                  <a:srgbClr val="FFFFFF"/>
                </a:solidFill>
                <a:latin typeface="Arial" pitchFamily="34" charset="0"/>
                <a:ea typeface="华文细黑" pitchFamily="2" charset="-122"/>
              </a:rPr>
              <a:t>: R153 G0 B0</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FrutigerNext LT Regular" pitchFamily="34" charset="0"/>
                <a:ea typeface="华文细黑" pitchFamily="2" charset="-122"/>
              </a:rPr>
              <a:t>内部使用字体 </a:t>
            </a:r>
            <a:r>
              <a:rPr lang="en-US" altLang="zh-CN" sz="1100">
                <a:solidFill>
                  <a:srgbClr val="FFFFFF"/>
                </a:solidFill>
                <a:latin typeface="FrutigerNext LT Regular" pitchFamily="34" charset="0"/>
                <a:ea typeface="华文细黑" pitchFamily="2" charset="-122"/>
              </a:rPr>
              <a:t>:</a:t>
            </a:r>
          </a:p>
          <a:p>
            <a:pPr algn="r" defTabSz="801688" hangingPunct="1">
              <a:lnSpc>
                <a:spcPct val="125000"/>
              </a:lnSpc>
              <a:buClr>
                <a:srgbClr val="777777"/>
              </a:buClr>
              <a:buSzPct val="60000"/>
              <a:buFont typeface="Wingdings" pitchFamily="2" charset="2"/>
              <a:buNone/>
              <a:defRPr/>
            </a:pPr>
            <a:r>
              <a:rPr lang="en-US" altLang="zh-CN" sz="1100">
                <a:solidFill>
                  <a:srgbClr val="FFFFFF"/>
                </a:solidFill>
                <a:latin typeface="FrutigerNext LT Regular" pitchFamily="34" charset="0"/>
                <a:ea typeface="华文细黑" pitchFamily="2" charset="-122"/>
              </a:rPr>
              <a:t>FrutigerNext LT Medium</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FrutigerNext LT Regular" pitchFamily="34" charset="0"/>
                <a:ea typeface="华文细黑" pitchFamily="2" charset="-122"/>
              </a:rPr>
              <a:t>外部使用字体 </a:t>
            </a:r>
            <a:r>
              <a:rPr lang="en-US" altLang="zh-CN" sz="1100">
                <a:solidFill>
                  <a:srgbClr val="FFFFFF"/>
                </a:solidFill>
                <a:latin typeface="FrutigerNext LT Regular" pitchFamily="34" charset="0"/>
                <a:ea typeface="华文细黑" pitchFamily="2" charset="-122"/>
              </a:rPr>
              <a:t>: Arial</a:t>
            </a:r>
          </a:p>
          <a:p>
            <a:pPr algn="r" defTabSz="801688" hangingPunct="1">
              <a:lnSpc>
                <a:spcPct val="75000"/>
              </a:lnSpc>
              <a:buClr>
                <a:srgbClr val="777777"/>
              </a:buClr>
              <a:buSzPct val="60000"/>
              <a:buFont typeface="Wingdings" pitchFamily="2" charset="2"/>
              <a:buNone/>
              <a:defRPr/>
            </a:pPr>
            <a:endParaRPr lang="en-US" altLang="zh-CN"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中文标题</a:t>
            </a:r>
            <a:r>
              <a:rPr lang="en-US" altLang="zh-CN" sz="1100">
                <a:solidFill>
                  <a:srgbClr val="FFFFFF"/>
                </a:solidFill>
                <a:latin typeface="Arial" pitchFamily="34" charset="0"/>
                <a:ea typeface="华文细黑" pitchFamily="2" charset="-122"/>
              </a:rPr>
              <a:t>:30-32pt  </a:t>
            </a: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颜色</a:t>
            </a:r>
            <a:r>
              <a:rPr lang="en-US" altLang="zh-CN" sz="1100">
                <a:solidFill>
                  <a:srgbClr val="FFFFFF"/>
                </a:solidFill>
                <a:latin typeface="Arial" pitchFamily="34" charset="0"/>
                <a:ea typeface="华文细黑" pitchFamily="2" charset="-122"/>
              </a:rPr>
              <a:t>: R153 G0 B0</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字体</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黑体</a:t>
            </a: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英文正文</a:t>
            </a:r>
            <a:r>
              <a:rPr lang="en-US" altLang="zh-CN" sz="1100">
                <a:solidFill>
                  <a:srgbClr val="FFFFFF"/>
                </a:solidFill>
                <a:latin typeface="Arial" pitchFamily="34" charset="0"/>
                <a:ea typeface="华文细黑" pitchFamily="2" charset="-122"/>
              </a:rPr>
              <a:t>:20-22pt</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子目录 </a:t>
            </a:r>
            <a:r>
              <a:rPr lang="en-US" altLang="zh-CN" sz="1100">
                <a:solidFill>
                  <a:srgbClr val="FFFFFF"/>
                </a:solidFill>
                <a:latin typeface="Arial" pitchFamily="34" charset="0"/>
                <a:ea typeface="华文细黑" pitchFamily="2" charset="-122"/>
              </a:rPr>
              <a:t>(2-5</a:t>
            </a:r>
            <a:r>
              <a:rPr lang="zh-CN" altLang="en-US" sz="1100">
                <a:solidFill>
                  <a:srgbClr val="FFFFFF"/>
                </a:solidFill>
                <a:latin typeface="Arial" pitchFamily="34" charset="0"/>
                <a:ea typeface="华文细黑" pitchFamily="2" charset="-122"/>
              </a:rPr>
              <a:t>级</a:t>
            </a:r>
            <a:r>
              <a:rPr lang="en-US" altLang="zh-CN" sz="1100">
                <a:solidFill>
                  <a:srgbClr val="FFFFFF"/>
                </a:solidFill>
                <a:latin typeface="Arial" pitchFamily="34" charset="0"/>
                <a:ea typeface="华文细黑" pitchFamily="2" charset="-122"/>
              </a:rPr>
              <a:t>) :18pt  </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颜色</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黑色</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FrutigerNext LT Regular" pitchFamily="34" charset="0"/>
                <a:ea typeface="华文细黑" pitchFamily="2" charset="-122"/>
              </a:rPr>
              <a:t>内部使用字体 </a:t>
            </a:r>
            <a:r>
              <a:rPr lang="en-US" altLang="zh-CN" sz="1100">
                <a:solidFill>
                  <a:srgbClr val="FFFFFF"/>
                </a:solidFill>
                <a:latin typeface="FrutigerNext LT Regular" pitchFamily="34" charset="0"/>
                <a:ea typeface="华文细黑" pitchFamily="2" charset="-122"/>
              </a:rPr>
              <a:t>:</a:t>
            </a:r>
          </a:p>
          <a:p>
            <a:pPr algn="r" defTabSz="801688" hangingPunct="1">
              <a:lnSpc>
                <a:spcPct val="125000"/>
              </a:lnSpc>
              <a:buClr>
                <a:srgbClr val="777777"/>
              </a:buClr>
              <a:buSzPct val="60000"/>
              <a:buFont typeface="Wingdings" pitchFamily="2" charset="2"/>
              <a:buNone/>
              <a:defRPr/>
            </a:pPr>
            <a:r>
              <a:rPr lang="en-US" altLang="zh-CN" sz="1100">
                <a:solidFill>
                  <a:srgbClr val="FFFFFF"/>
                </a:solidFill>
                <a:latin typeface="FrutigerNext LT Regular" pitchFamily="34" charset="0"/>
                <a:ea typeface="华文细黑" pitchFamily="2" charset="-122"/>
              </a:rPr>
              <a:t>FrutigerNext LT Regular</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FrutigerNext LT Regular" pitchFamily="34" charset="0"/>
                <a:ea typeface="华文细黑" pitchFamily="2" charset="-122"/>
              </a:rPr>
              <a:t>外部使用字体 </a:t>
            </a:r>
            <a:r>
              <a:rPr lang="en-US" altLang="zh-CN" sz="1100">
                <a:solidFill>
                  <a:srgbClr val="FFFFFF"/>
                </a:solidFill>
                <a:latin typeface="FrutigerNext LT Regular" pitchFamily="34" charset="0"/>
                <a:ea typeface="华文细黑" pitchFamily="2" charset="-122"/>
              </a:rPr>
              <a:t>: Arial</a:t>
            </a:r>
          </a:p>
          <a:p>
            <a:pPr algn="r" defTabSz="801688" hangingPunct="1">
              <a:lnSpc>
                <a:spcPct val="75000"/>
              </a:lnSpc>
              <a:buClr>
                <a:srgbClr val="777777"/>
              </a:buClr>
              <a:buSzPct val="60000"/>
              <a:buFont typeface="Wingdings" pitchFamily="2" charset="2"/>
              <a:buNone/>
              <a:defRPr/>
            </a:pPr>
            <a:endParaRPr lang="en-US" altLang="zh-CN"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中文正文</a:t>
            </a:r>
            <a:r>
              <a:rPr lang="en-US" altLang="zh-CN" sz="1100">
                <a:solidFill>
                  <a:srgbClr val="FFFFFF"/>
                </a:solidFill>
                <a:latin typeface="Arial" pitchFamily="34" charset="0"/>
                <a:ea typeface="华文细黑" pitchFamily="2" charset="-122"/>
              </a:rPr>
              <a:t>:18-20pt</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子目录</a:t>
            </a:r>
            <a:r>
              <a:rPr lang="en-US" altLang="zh-CN" sz="1100">
                <a:solidFill>
                  <a:srgbClr val="FFFFFF"/>
                </a:solidFill>
                <a:latin typeface="Arial" pitchFamily="34" charset="0"/>
                <a:ea typeface="华文细黑" pitchFamily="2" charset="-122"/>
              </a:rPr>
              <a:t>(2-5</a:t>
            </a:r>
            <a:r>
              <a:rPr lang="zh-CN" altLang="en-US" sz="1100">
                <a:solidFill>
                  <a:srgbClr val="FFFFFF"/>
                </a:solidFill>
                <a:latin typeface="Arial" pitchFamily="34" charset="0"/>
                <a:ea typeface="华文细黑" pitchFamily="2" charset="-122"/>
              </a:rPr>
              <a:t>级</a:t>
            </a:r>
            <a:r>
              <a:rPr lang="en-US" altLang="zh-CN" sz="1100">
                <a:solidFill>
                  <a:srgbClr val="FFFFFF"/>
                </a:solidFill>
                <a:latin typeface="Arial" pitchFamily="34" charset="0"/>
                <a:ea typeface="华文细黑" pitchFamily="2" charset="-122"/>
              </a:rPr>
              <a:t>):18pt </a:t>
            </a: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颜色</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黑色</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字体</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细黑体 </a:t>
            </a: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en-US" altLang="zh-CN"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en-US" altLang="zh-CN"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latin typeface="Arial" pitchFamily="34" charset="0"/>
              <a:ea typeface="华文细黑" pitchFamily="2" charset="-122"/>
            </a:endParaRPr>
          </a:p>
        </p:txBody>
      </p:sp>
      <p:sp>
        <p:nvSpPr>
          <p:cNvPr id="28734" name="Rectangle 62"/>
          <p:cNvSpPr>
            <a:spLocks noChangeArrowheads="1"/>
          </p:cNvSpPr>
          <p:nvPr/>
        </p:nvSpPr>
        <p:spPr bwMode="auto">
          <a:xfrm>
            <a:off x="12272537" y="1423988"/>
            <a:ext cx="1399845" cy="2005012"/>
          </a:xfrm>
          <a:prstGeom prst="rect">
            <a:avLst/>
          </a:prstGeom>
          <a:noFill/>
          <a:ln w="9525">
            <a:noFill/>
            <a:miter lim="800000"/>
            <a:headEnd/>
            <a:tailEnd/>
          </a:ln>
          <a:effectLst/>
        </p:spPr>
        <p:txBody>
          <a:bodyPr lIns="80124" tIns="40063" rIns="80124" bIns="40063"/>
          <a:lstStyle/>
          <a:p>
            <a:pPr algn="l" defTabSz="801688" hangingPunct="1">
              <a:lnSpc>
                <a:spcPct val="120000"/>
              </a:lnSpc>
              <a:buClr>
                <a:srgbClr val="777777"/>
              </a:buClr>
              <a:buSzPct val="60000"/>
              <a:buFont typeface="Wingdings" pitchFamily="2" charset="2"/>
              <a:buNone/>
              <a:defRPr/>
            </a:pPr>
            <a:r>
              <a:rPr lang="zh-CN" altLang="en-US" sz="1100">
                <a:solidFill>
                  <a:srgbClr val="FFFFFF"/>
                </a:solidFill>
                <a:latin typeface="华文细黑" pitchFamily="2" charset="-122"/>
                <a:ea typeface="华文细黑" pitchFamily="2" charset="-122"/>
              </a:rPr>
              <a:t>配色参考方案：</a:t>
            </a:r>
          </a:p>
          <a:p>
            <a:pPr algn="l" defTabSz="801688" hangingPunct="1">
              <a:lnSpc>
                <a:spcPct val="120000"/>
              </a:lnSpc>
              <a:buClr>
                <a:srgbClr val="777777"/>
              </a:buClr>
              <a:buSzPct val="60000"/>
              <a:buFont typeface="Wingdings" pitchFamily="2" charset="2"/>
              <a:buNone/>
              <a:defRPr/>
            </a:pPr>
            <a:r>
              <a:rPr lang="zh-CN" altLang="en-US" sz="1100">
                <a:solidFill>
                  <a:srgbClr val="FFFFFF"/>
                </a:solidFill>
                <a:latin typeface="华文细黑" pitchFamily="2" charset="-122"/>
                <a:ea typeface="华文细黑" pitchFamily="2" charset="-122"/>
              </a:rPr>
              <a:t>建议同一页面内不超过四种颜色，以下是</a:t>
            </a:r>
            <a:r>
              <a:rPr lang="en-US" altLang="zh-CN" sz="1100">
                <a:solidFill>
                  <a:srgbClr val="FFFFFF"/>
                </a:solidFill>
                <a:latin typeface="华文细黑" pitchFamily="2" charset="-122"/>
                <a:ea typeface="华文细黑" pitchFamily="2" charset="-122"/>
              </a:rPr>
              <a:t>13</a:t>
            </a:r>
            <a:r>
              <a:rPr lang="zh-CN" altLang="en-US" sz="1100">
                <a:solidFill>
                  <a:srgbClr val="FFFFFF"/>
                </a:solidFill>
                <a:latin typeface="华文细黑" pitchFamily="2" charset="-122"/>
                <a:ea typeface="华文细黑" pitchFamily="2" charset="-122"/>
              </a:rPr>
              <a:t>组配色方案，同一页面内只选择一组使用。（仅供参考）</a:t>
            </a:r>
          </a:p>
          <a:p>
            <a:pPr algn="l" defTabSz="801688" hangingPunct="1">
              <a:lnSpc>
                <a:spcPct val="125000"/>
              </a:lnSpc>
              <a:buClr>
                <a:srgbClr val="777777"/>
              </a:buClr>
              <a:buSzPct val="60000"/>
              <a:buFont typeface="Wingdings" pitchFamily="2" charset="2"/>
              <a:buNone/>
              <a:defRPr/>
            </a:pPr>
            <a:endParaRPr lang="en-US" altLang="zh-CN" sz="1100">
              <a:solidFill>
                <a:srgbClr val="FFFFFF"/>
              </a:solidFill>
              <a:latin typeface="华文细黑" pitchFamily="2" charset="-122"/>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en-US" altLang="zh-CN" sz="1100">
              <a:solidFill>
                <a:srgbClr val="FFFFFF"/>
              </a:solidFill>
              <a:latin typeface="华文细黑" pitchFamily="2" charset="-122"/>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zh-CN" altLang="en-US" sz="110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72537" y="-61896"/>
            <a:ext cx="1399845" cy="838201"/>
          </a:xfrm>
          <a:prstGeom prst="rect">
            <a:avLst/>
          </a:prstGeom>
          <a:noFill/>
          <a:ln w="9525">
            <a:noFill/>
            <a:miter lim="800000"/>
            <a:headEnd/>
            <a:tailEnd/>
          </a:ln>
          <a:effectLst/>
        </p:spPr>
        <p:txBody>
          <a:bodyPr lIns="80124" tIns="40063" rIns="80124" bIns="40063"/>
          <a:lstStyle/>
          <a:p>
            <a:pPr algn="l" defTabSz="801688" hangingPunct="1">
              <a:lnSpc>
                <a:spcPct val="120000"/>
              </a:lnSpc>
              <a:buClr>
                <a:srgbClr val="777777"/>
              </a:buClr>
              <a:buSzPct val="60000"/>
              <a:buFont typeface="Wingdings" pitchFamily="2" charset="2"/>
              <a:buNone/>
              <a:defRPr/>
            </a:pPr>
            <a:r>
              <a:rPr lang="zh-CN" altLang="en-US" sz="1100">
                <a:solidFill>
                  <a:srgbClr val="FFFFFF"/>
                </a:solidFill>
                <a:latin typeface="华文细黑" pitchFamily="2" charset="-122"/>
                <a:ea typeface="华文细黑" pitchFamily="2" charset="-122"/>
              </a:rPr>
              <a:t>客户或者合作伙伴的标志放在右上角</a:t>
            </a:r>
            <a:r>
              <a:rPr lang="en-US" altLang="zh-CN" sz="1100">
                <a:solidFill>
                  <a:srgbClr val="FFFFFF"/>
                </a:solidFill>
                <a:latin typeface="华文细黑" pitchFamily="2" charset="-122"/>
                <a:ea typeface="华文细黑" pitchFamily="2" charset="-122"/>
              </a:rPr>
              <a:t>.</a:t>
            </a:r>
          </a:p>
          <a:p>
            <a:pPr algn="l" defTabSz="801688" hangingPunct="1">
              <a:lnSpc>
                <a:spcPct val="125000"/>
              </a:lnSpc>
              <a:buClr>
                <a:srgbClr val="777777"/>
              </a:buClr>
              <a:buSzPct val="60000"/>
              <a:buFont typeface="Wingdings" pitchFamily="2" charset="2"/>
              <a:buNone/>
              <a:defRPr/>
            </a:pPr>
            <a:endParaRPr lang="en-US" altLang="zh-CN" sz="1100">
              <a:solidFill>
                <a:srgbClr val="FFFFFF"/>
              </a:solidFill>
              <a:latin typeface="华文细黑" pitchFamily="2" charset="-122"/>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en-US" altLang="zh-CN" sz="1100">
              <a:solidFill>
                <a:srgbClr val="FFFFFF"/>
              </a:solidFill>
              <a:latin typeface="华文细黑" pitchFamily="2" charset="-122"/>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zh-CN" altLang="en-US" sz="110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70405" y="1641493"/>
            <a:ext cx="10578256" cy="4194175"/>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65654" y="5036047"/>
            <a:ext cx="1226188" cy="276983"/>
          </a:xfrm>
          <a:prstGeom prst="rect">
            <a:avLst/>
          </a:prstGeom>
          <a:solidFill>
            <a:schemeClr val="bg1"/>
          </a:solidFill>
          <a:ln w="9525" algn="ctr">
            <a:noFill/>
            <a:miter lim="800000"/>
            <a:headEnd/>
            <a:tailEnd/>
          </a:ln>
          <a:effectLst/>
        </p:spPr>
        <p:txBody>
          <a:bodyPr lIns="91425" tIns="45712" rIns="91425" bIns="45712" anchor="ctr">
            <a:spAutoFit/>
          </a:bodyPr>
          <a:lstStyle/>
          <a:p>
            <a:pPr algn="l" defTabSz="914400" hangingPunct="1">
              <a:defRPr/>
            </a:pPr>
            <a:endParaRPr lang="zh-CN" altLang="en-US" sz="1200">
              <a:solidFill>
                <a:srgbClr val="FFFFFF"/>
              </a:solidFill>
              <a:latin typeface="FrutigerNext LT Regular" pitchFamily="34" charset="0"/>
            </a:endParaRPr>
          </a:p>
        </p:txBody>
      </p:sp>
      <p:grpSp>
        <p:nvGrpSpPr>
          <p:cNvPr id="2" name="Group 81"/>
          <p:cNvGrpSpPr>
            <a:grpSpLocks/>
          </p:cNvGrpSpPr>
          <p:nvPr/>
        </p:nvGrpSpPr>
        <p:grpSpPr bwMode="auto">
          <a:xfrm>
            <a:off x="12480028" y="3789366"/>
            <a:ext cx="986880"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3" name="Group 86"/>
          <p:cNvGrpSpPr>
            <a:grpSpLocks/>
          </p:cNvGrpSpPr>
          <p:nvPr/>
        </p:nvGrpSpPr>
        <p:grpSpPr bwMode="auto">
          <a:xfrm>
            <a:off x="12480028" y="4005264"/>
            <a:ext cx="986880"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4" name="Group 91"/>
          <p:cNvGrpSpPr>
            <a:grpSpLocks/>
          </p:cNvGrpSpPr>
          <p:nvPr/>
        </p:nvGrpSpPr>
        <p:grpSpPr bwMode="auto">
          <a:xfrm>
            <a:off x="12480028" y="4221163"/>
            <a:ext cx="986880"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5" name="Group 96"/>
          <p:cNvGrpSpPr>
            <a:grpSpLocks/>
          </p:cNvGrpSpPr>
          <p:nvPr/>
        </p:nvGrpSpPr>
        <p:grpSpPr bwMode="auto">
          <a:xfrm>
            <a:off x="12480028" y="3573463"/>
            <a:ext cx="986880"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6" name="Group 101"/>
          <p:cNvGrpSpPr>
            <a:grpSpLocks/>
          </p:cNvGrpSpPr>
          <p:nvPr/>
        </p:nvGrpSpPr>
        <p:grpSpPr bwMode="auto">
          <a:xfrm>
            <a:off x="12480028" y="4581547"/>
            <a:ext cx="986880"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7" name="Group 106"/>
          <p:cNvGrpSpPr>
            <a:grpSpLocks/>
          </p:cNvGrpSpPr>
          <p:nvPr/>
        </p:nvGrpSpPr>
        <p:grpSpPr bwMode="auto">
          <a:xfrm>
            <a:off x="12480028" y="4797450"/>
            <a:ext cx="986880"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8" name="Group 111"/>
          <p:cNvGrpSpPr>
            <a:grpSpLocks/>
          </p:cNvGrpSpPr>
          <p:nvPr/>
        </p:nvGrpSpPr>
        <p:grpSpPr bwMode="auto">
          <a:xfrm>
            <a:off x="12480028" y="5013348"/>
            <a:ext cx="986880"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9" name="Group 116"/>
          <p:cNvGrpSpPr>
            <a:grpSpLocks/>
          </p:cNvGrpSpPr>
          <p:nvPr/>
        </p:nvGrpSpPr>
        <p:grpSpPr bwMode="auto">
          <a:xfrm>
            <a:off x="12480028" y="5373690"/>
            <a:ext cx="986880"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0" name="Group 121"/>
          <p:cNvGrpSpPr>
            <a:grpSpLocks/>
          </p:cNvGrpSpPr>
          <p:nvPr/>
        </p:nvGrpSpPr>
        <p:grpSpPr bwMode="auto">
          <a:xfrm>
            <a:off x="12480028" y="5589588"/>
            <a:ext cx="986880"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1" name="Group 126"/>
          <p:cNvGrpSpPr>
            <a:grpSpLocks/>
          </p:cNvGrpSpPr>
          <p:nvPr/>
        </p:nvGrpSpPr>
        <p:grpSpPr bwMode="auto">
          <a:xfrm>
            <a:off x="12480028" y="5805488"/>
            <a:ext cx="986880"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2" name="Group 131"/>
          <p:cNvGrpSpPr>
            <a:grpSpLocks/>
          </p:cNvGrpSpPr>
          <p:nvPr/>
        </p:nvGrpSpPr>
        <p:grpSpPr bwMode="auto">
          <a:xfrm>
            <a:off x="12480028" y="6165876"/>
            <a:ext cx="986880"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3" name="Group 136"/>
          <p:cNvGrpSpPr>
            <a:grpSpLocks/>
          </p:cNvGrpSpPr>
          <p:nvPr/>
        </p:nvGrpSpPr>
        <p:grpSpPr bwMode="auto">
          <a:xfrm>
            <a:off x="12480028" y="6391297"/>
            <a:ext cx="986880"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4" name="Group 141"/>
          <p:cNvGrpSpPr>
            <a:grpSpLocks/>
          </p:cNvGrpSpPr>
          <p:nvPr/>
        </p:nvGrpSpPr>
        <p:grpSpPr bwMode="auto">
          <a:xfrm>
            <a:off x="12480028" y="6615114"/>
            <a:ext cx="986880"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sp>
        <p:nvSpPr>
          <p:cNvPr id="28818" name="Line 146"/>
          <p:cNvSpPr>
            <a:spLocks noChangeShapeType="1"/>
          </p:cNvSpPr>
          <p:nvPr/>
        </p:nvSpPr>
        <p:spPr bwMode="auto">
          <a:xfrm flipV="1">
            <a:off x="334666" y="908050"/>
            <a:ext cx="11624435" cy="0"/>
          </a:xfrm>
          <a:prstGeom prst="line">
            <a:avLst/>
          </a:prstGeom>
          <a:noFill/>
          <a:ln w="38100">
            <a:solidFill>
              <a:srgbClr val="990000"/>
            </a:solidFill>
            <a:round/>
            <a:headEnd/>
            <a:tailEnd/>
          </a:ln>
          <a:effectLst/>
        </p:spPr>
        <p:txBody>
          <a:bodyPr/>
          <a:lstStyle/>
          <a:p>
            <a:pPr algn="l" defTabSz="914400" hangingPunct="1">
              <a:defRPr/>
            </a:pPr>
            <a:endParaRPr lang="zh-CN" altLang="en-US" sz="1200">
              <a:solidFill>
                <a:srgbClr val="FFFFFF"/>
              </a:solidFill>
              <a:latin typeface="FrutigerNext LT Regular" pitchFamily="34" charset="0"/>
            </a:endParaRPr>
          </a:p>
        </p:txBody>
      </p:sp>
    </p:spTree>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Lst>
  <p:hf sldNum="0" hdr="0" ftr="0"/>
  <p:txStyles>
    <p:titleStyle>
      <a:lvl1pPr algn="l" defTabSz="801688" rtl="0" eaLnBrk="0" fontAlgn="base" hangingPunct="0">
        <a:spcBef>
          <a:spcPct val="0"/>
        </a:spcBef>
        <a:spcAft>
          <a:spcPct val="0"/>
        </a:spcAft>
        <a:defRPr sz="3400">
          <a:solidFill>
            <a:srgbClr val="990000"/>
          </a:solidFill>
          <a:latin typeface="+mj-lt"/>
          <a:ea typeface="+mj-ea"/>
          <a:cs typeface="+mj-cs"/>
        </a:defRPr>
      </a:lvl1pPr>
      <a:lvl2pPr algn="l" defTabSz="801688" rtl="0" eaLnBrk="0" fontAlgn="base" hangingPunct="0">
        <a:spcBef>
          <a:spcPct val="0"/>
        </a:spcBef>
        <a:spcAft>
          <a:spcPct val="0"/>
        </a:spcAft>
        <a:defRPr sz="3400">
          <a:solidFill>
            <a:srgbClr val="990000"/>
          </a:solidFill>
          <a:latin typeface="FrutigerNext LT Medium" pitchFamily="34" charset="0"/>
          <a:ea typeface="黑体" pitchFamily="49" charset="-122"/>
        </a:defRPr>
      </a:lvl2pPr>
      <a:lvl3pPr algn="l" defTabSz="801688" rtl="0" eaLnBrk="0" fontAlgn="base" hangingPunct="0">
        <a:spcBef>
          <a:spcPct val="0"/>
        </a:spcBef>
        <a:spcAft>
          <a:spcPct val="0"/>
        </a:spcAft>
        <a:defRPr sz="3400">
          <a:solidFill>
            <a:srgbClr val="990000"/>
          </a:solidFill>
          <a:latin typeface="FrutigerNext LT Medium" pitchFamily="34" charset="0"/>
          <a:ea typeface="黑体" pitchFamily="49" charset="-122"/>
        </a:defRPr>
      </a:lvl3pPr>
      <a:lvl4pPr algn="l" defTabSz="801688" rtl="0" eaLnBrk="0" fontAlgn="base" hangingPunct="0">
        <a:spcBef>
          <a:spcPct val="0"/>
        </a:spcBef>
        <a:spcAft>
          <a:spcPct val="0"/>
        </a:spcAft>
        <a:defRPr sz="3400">
          <a:solidFill>
            <a:srgbClr val="990000"/>
          </a:solidFill>
          <a:latin typeface="FrutigerNext LT Medium" pitchFamily="34" charset="0"/>
          <a:ea typeface="黑体" pitchFamily="49" charset="-122"/>
        </a:defRPr>
      </a:lvl4pPr>
      <a:lvl5pPr algn="l" defTabSz="801688" rtl="0" eaLnBrk="0" fontAlgn="base" hangingPunct="0">
        <a:spcBef>
          <a:spcPct val="0"/>
        </a:spcBef>
        <a:spcAft>
          <a:spcPct val="0"/>
        </a:spcAft>
        <a:defRPr sz="3400">
          <a:solidFill>
            <a:srgbClr val="990000"/>
          </a:solidFill>
          <a:latin typeface="FrutigerNext LT Medium" pitchFamily="34" charset="0"/>
          <a:ea typeface="黑体" pitchFamily="49" charset="-122"/>
        </a:defRPr>
      </a:lvl5pPr>
      <a:lvl6pPr marL="457200" algn="l" defTabSz="801688" rtl="0" fontAlgn="base">
        <a:spcBef>
          <a:spcPct val="0"/>
        </a:spcBef>
        <a:spcAft>
          <a:spcPct val="0"/>
        </a:spcAft>
        <a:defRPr sz="3400">
          <a:solidFill>
            <a:srgbClr val="990000"/>
          </a:solidFill>
          <a:latin typeface="FrutigerNext LT Medium" pitchFamily="34" charset="0"/>
          <a:ea typeface="黑体" pitchFamily="49" charset="-122"/>
        </a:defRPr>
      </a:lvl6pPr>
      <a:lvl7pPr marL="914400" algn="l" defTabSz="801688" rtl="0" fontAlgn="base">
        <a:spcBef>
          <a:spcPct val="0"/>
        </a:spcBef>
        <a:spcAft>
          <a:spcPct val="0"/>
        </a:spcAft>
        <a:defRPr sz="3400">
          <a:solidFill>
            <a:srgbClr val="990000"/>
          </a:solidFill>
          <a:latin typeface="FrutigerNext LT Medium" pitchFamily="34" charset="0"/>
          <a:ea typeface="黑体" pitchFamily="49" charset="-122"/>
        </a:defRPr>
      </a:lvl7pPr>
      <a:lvl8pPr marL="1371600" algn="l" defTabSz="801688" rtl="0" fontAlgn="base">
        <a:spcBef>
          <a:spcPct val="0"/>
        </a:spcBef>
        <a:spcAft>
          <a:spcPct val="0"/>
        </a:spcAft>
        <a:defRPr sz="3400">
          <a:solidFill>
            <a:srgbClr val="990000"/>
          </a:solidFill>
          <a:latin typeface="FrutigerNext LT Medium" pitchFamily="34" charset="0"/>
          <a:ea typeface="黑体" pitchFamily="49" charset="-122"/>
        </a:defRPr>
      </a:lvl8pPr>
      <a:lvl9pPr marL="1828800" algn="l" defTabSz="801688" rtl="0" fontAlgn="base">
        <a:spcBef>
          <a:spcPct val="0"/>
        </a:spcBef>
        <a:spcAft>
          <a:spcPct val="0"/>
        </a:spcAft>
        <a:defRPr sz="3400">
          <a:solidFill>
            <a:srgbClr val="990000"/>
          </a:solidFill>
          <a:latin typeface="FrutigerNext LT Medium" pitchFamily="34" charset="0"/>
          <a:ea typeface="黑体" pitchFamily="49" charset="-122"/>
        </a:defRPr>
      </a:lvl9pPr>
    </p:titleStyle>
    <p:bodyStyle>
      <a:lvl1pPr marL="300038" indent="-300038" algn="l" defTabSz="801688" rtl="0" eaLnBrk="0" fontAlgn="base" hangingPunct="0">
        <a:lnSpc>
          <a:spcPct val="140000"/>
        </a:lnSpc>
        <a:spcBef>
          <a:spcPct val="0"/>
        </a:spcBef>
        <a:spcAft>
          <a:spcPct val="0"/>
        </a:spcAft>
        <a:buClr>
          <a:schemeClr val="bg2"/>
        </a:buClr>
        <a:buSzPct val="60000"/>
        <a:buFont typeface="Wingdings" pitchFamily="2" charset="2"/>
        <a:buChar char="l"/>
        <a:defRPr sz="2000" b="1">
          <a:solidFill>
            <a:schemeClr val="tx1"/>
          </a:solidFill>
          <a:latin typeface="+mn-lt"/>
          <a:ea typeface="+mn-ea"/>
          <a:cs typeface="+mn-cs"/>
        </a:defRPr>
      </a:lvl1pPr>
      <a:lvl2pPr marL="652463" indent="-250825" algn="l" defTabSz="80168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003300" indent="-201613" algn="l" defTabSz="801688"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FrutigerNext LT Light" pitchFamily="34" charset="0"/>
          <a:ea typeface="+mn-ea"/>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Lst>
  <p:timing>
    <p:tnLst>
      <p:par>
        <p:cTn id="1" dur="indefinite" restart="never" nodeType="tmRoot"/>
      </p:par>
    </p:tnLst>
  </p:timing>
  <p:hf hdr="0" ftr="0" dt="0"/>
  <p:txStyles>
    <p:titleStyle>
      <a:lvl1pPr algn="ctr" defTabSz="406410" rtl="0" eaLnBrk="0" fontAlgn="base" hangingPunct="0">
        <a:spcBef>
          <a:spcPct val="0"/>
        </a:spcBef>
        <a:spcAft>
          <a:spcPct val="0"/>
        </a:spcAft>
        <a:defRPr sz="5900">
          <a:solidFill>
            <a:srgbClr val="000000"/>
          </a:solidFill>
          <a:latin typeface="+mj-lt"/>
          <a:ea typeface="MS PGothic" pitchFamily="34" charset="-128"/>
          <a:cs typeface="+mj-cs"/>
          <a:sym typeface="Gill Sans" charset="0"/>
        </a:defRPr>
      </a:lvl1pPr>
      <a:lvl2pPr algn="ctr" defTabSz="406410" rtl="0" eaLnBrk="0" fontAlgn="base" hangingPunct="0">
        <a:spcBef>
          <a:spcPct val="0"/>
        </a:spcBef>
        <a:spcAft>
          <a:spcPct val="0"/>
        </a:spcAft>
        <a:defRPr sz="5900">
          <a:solidFill>
            <a:srgbClr val="000000"/>
          </a:solidFill>
          <a:latin typeface="Gill Sans" charset="0"/>
          <a:ea typeface="MS PGothic" pitchFamily="34" charset="-128"/>
          <a:cs typeface="Gill Sans" charset="0"/>
          <a:sym typeface="Gill Sans" charset="0"/>
        </a:defRPr>
      </a:lvl2pPr>
      <a:lvl3pPr algn="ctr" defTabSz="406410" rtl="0" eaLnBrk="0" fontAlgn="base" hangingPunct="0">
        <a:spcBef>
          <a:spcPct val="0"/>
        </a:spcBef>
        <a:spcAft>
          <a:spcPct val="0"/>
        </a:spcAft>
        <a:defRPr sz="5900">
          <a:solidFill>
            <a:srgbClr val="000000"/>
          </a:solidFill>
          <a:latin typeface="Gill Sans" charset="0"/>
          <a:ea typeface="MS PGothic" pitchFamily="34" charset="-128"/>
          <a:cs typeface="Gill Sans" charset="0"/>
          <a:sym typeface="Gill Sans" charset="0"/>
        </a:defRPr>
      </a:lvl3pPr>
      <a:lvl4pPr algn="ctr" defTabSz="406410" rtl="0" eaLnBrk="0" fontAlgn="base" hangingPunct="0">
        <a:spcBef>
          <a:spcPct val="0"/>
        </a:spcBef>
        <a:spcAft>
          <a:spcPct val="0"/>
        </a:spcAft>
        <a:defRPr sz="5900">
          <a:solidFill>
            <a:srgbClr val="000000"/>
          </a:solidFill>
          <a:latin typeface="Gill Sans" charset="0"/>
          <a:ea typeface="MS PGothic" pitchFamily="34" charset="-128"/>
          <a:cs typeface="Gill Sans" charset="0"/>
          <a:sym typeface="Gill Sans" charset="0"/>
        </a:defRPr>
      </a:lvl4pPr>
      <a:lvl5pPr algn="ctr" defTabSz="406410" rtl="0" eaLnBrk="0" fontAlgn="base" hangingPunct="0">
        <a:spcBef>
          <a:spcPct val="0"/>
        </a:spcBef>
        <a:spcAft>
          <a:spcPct val="0"/>
        </a:spcAft>
        <a:defRPr sz="5900">
          <a:solidFill>
            <a:srgbClr val="000000"/>
          </a:solidFill>
          <a:latin typeface="Gill Sans" charset="0"/>
          <a:ea typeface="MS PGothic" pitchFamily="34" charset="-128"/>
          <a:cs typeface="Gill Sans" charset="0"/>
          <a:sym typeface="Gill Sans" charset="0"/>
        </a:defRPr>
      </a:lvl5pPr>
      <a:lvl6pPr marL="342714" algn="ctr" defTabSz="409355" rtl="0" fontAlgn="base" hangingPunct="0">
        <a:spcBef>
          <a:spcPct val="0"/>
        </a:spcBef>
        <a:spcAft>
          <a:spcPct val="0"/>
        </a:spcAft>
        <a:defRPr sz="5900">
          <a:solidFill>
            <a:srgbClr val="000000"/>
          </a:solidFill>
          <a:latin typeface="Gill Sans" charset="0"/>
          <a:ea typeface="ＭＳ Ｐゴシック" charset="0"/>
          <a:cs typeface="Gill Sans" charset="0"/>
          <a:sym typeface="Gill Sans" charset="0"/>
        </a:defRPr>
      </a:lvl6pPr>
      <a:lvl7pPr marL="685428" algn="ctr" defTabSz="409355" rtl="0" fontAlgn="base" hangingPunct="0">
        <a:spcBef>
          <a:spcPct val="0"/>
        </a:spcBef>
        <a:spcAft>
          <a:spcPct val="0"/>
        </a:spcAft>
        <a:defRPr sz="5900">
          <a:solidFill>
            <a:srgbClr val="000000"/>
          </a:solidFill>
          <a:latin typeface="Gill Sans" charset="0"/>
          <a:ea typeface="ＭＳ Ｐゴシック" charset="0"/>
          <a:cs typeface="Gill Sans" charset="0"/>
          <a:sym typeface="Gill Sans" charset="0"/>
        </a:defRPr>
      </a:lvl7pPr>
      <a:lvl8pPr marL="1028147" algn="ctr" defTabSz="409355" rtl="0" fontAlgn="base" hangingPunct="0">
        <a:spcBef>
          <a:spcPct val="0"/>
        </a:spcBef>
        <a:spcAft>
          <a:spcPct val="0"/>
        </a:spcAft>
        <a:defRPr sz="5900">
          <a:solidFill>
            <a:srgbClr val="000000"/>
          </a:solidFill>
          <a:latin typeface="Gill Sans" charset="0"/>
          <a:ea typeface="ＭＳ Ｐゴシック" charset="0"/>
          <a:cs typeface="Gill Sans" charset="0"/>
          <a:sym typeface="Gill Sans" charset="0"/>
        </a:defRPr>
      </a:lvl8pPr>
      <a:lvl9pPr marL="1370861" algn="ctr" defTabSz="409355" rtl="0" fontAlgn="base" hangingPunct="0">
        <a:spcBef>
          <a:spcPct val="0"/>
        </a:spcBef>
        <a:spcAft>
          <a:spcPct val="0"/>
        </a:spcAft>
        <a:defRPr sz="5900">
          <a:solidFill>
            <a:srgbClr val="000000"/>
          </a:solidFill>
          <a:latin typeface="Gill Sans" charset="0"/>
          <a:ea typeface="ＭＳ Ｐゴシック" charset="0"/>
          <a:cs typeface="Gill Sans" charset="0"/>
          <a:sym typeface="Gill Sans" charset="0"/>
        </a:defRPr>
      </a:lvl9pPr>
    </p:titleStyle>
    <p:bodyStyle>
      <a:lvl1pPr marL="254006" indent="-254006" algn="ctr" defTabSz="406410" rtl="0" eaLnBrk="0" fontAlgn="base" hangingPunct="0">
        <a:spcBef>
          <a:spcPct val="0"/>
        </a:spcBef>
        <a:spcAft>
          <a:spcPct val="0"/>
        </a:spcAft>
        <a:defRPr>
          <a:solidFill>
            <a:srgbClr val="000000"/>
          </a:solidFill>
          <a:latin typeface="+mn-lt"/>
          <a:ea typeface="MS PGothic" pitchFamily="34" charset="-128"/>
          <a:cs typeface="+mn-cs"/>
          <a:sym typeface="Gill Sans" charset="0"/>
        </a:defRPr>
      </a:lvl1pPr>
      <a:lvl2pPr marL="554580" indent="-211672" algn="ctr" defTabSz="406410" rtl="0" eaLnBrk="0" fontAlgn="base" hangingPunct="0">
        <a:spcBef>
          <a:spcPct val="0"/>
        </a:spcBef>
        <a:spcAft>
          <a:spcPct val="0"/>
        </a:spcAft>
        <a:defRPr>
          <a:solidFill>
            <a:srgbClr val="000000"/>
          </a:solidFill>
          <a:latin typeface="+mn-lt"/>
          <a:ea typeface="Gill Sans" charset="0"/>
          <a:cs typeface="+mn-cs"/>
          <a:sym typeface="Gill Sans" charset="0"/>
        </a:defRPr>
      </a:lvl2pPr>
      <a:lvl3pPr marL="855152" indent="-169337" algn="ctr" defTabSz="406410" rtl="0" eaLnBrk="0" fontAlgn="base" hangingPunct="0">
        <a:spcBef>
          <a:spcPct val="0"/>
        </a:spcBef>
        <a:spcAft>
          <a:spcPct val="0"/>
        </a:spcAft>
        <a:defRPr>
          <a:solidFill>
            <a:srgbClr val="000000"/>
          </a:solidFill>
          <a:latin typeface="+mn-lt"/>
          <a:ea typeface="Gill Sans" charset="0"/>
          <a:cs typeface="+mn-cs"/>
          <a:sym typeface="Gill Sans" charset="0"/>
        </a:defRPr>
      </a:lvl3pPr>
      <a:lvl4pPr marL="1198063" indent="-169337" algn="ctr" defTabSz="406410" rtl="0" eaLnBrk="0" fontAlgn="base" hangingPunct="0">
        <a:spcBef>
          <a:spcPct val="0"/>
        </a:spcBef>
        <a:spcAft>
          <a:spcPct val="0"/>
        </a:spcAft>
        <a:defRPr>
          <a:solidFill>
            <a:srgbClr val="000000"/>
          </a:solidFill>
          <a:latin typeface="+mn-lt"/>
          <a:ea typeface="Gill Sans" charset="0"/>
          <a:cs typeface="+mn-cs"/>
          <a:sym typeface="Gill Sans" charset="0"/>
        </a:defRPr>
      </a:lvl4pPr>
      <a:lvl5pPr marL="1540972" indent="-169337" algn="ctr" defTabSz="406410" rtl="0" eaLnBrk="0" fontAlgn="base" hangingPunct="0">
        <a:spcBef>
          <a:spcPct val="0"/>
        </a:spcBef>
        <a:spcAft>
          <a:spcPct val="0"/>
        </a:spcAft>
        <a:defRPr>
          <a:solidFill>
            <a:srgbClr val="000000"/>
          </a:solidFill>
          <a:latin typeface="+mn-lt"/>
          <a:ea typeface="Gill Sans" charset="0"/>
          <a:cs typeface="+mn-cs"/>
          <a:sym typeface="Gill Sans" charset="0"/>
        </a:defRPr>
      </a:lvl5pPr>
      <a:lvl6pPr marL="342714" algn="ctr" defTabSz="409355" rtl="0" fontAlgn="base" hangingPunct="0">
        <a:spcBef>
          <a:spcPct val="0"/>
        </a:spcBef>
        <a:spcAft>
          <a:spcPct val="0"/>
        </a:spcAft>
        <a:defRPr sz="2400">
          <a:solidFill>
            <a:srgbClr val="000000"/>
          </a:solidFill>
          <a:latin typeface="+mn-lt"/>
          <a:ea typeface="Gill Sans" charset="0"/>
          <a:cs typeface="+mn-cs"/>
          <a:sym typeface="Gill Sans" charset="0"/>
        </a:defRPr>
      </a:lvl6pPr>
      <a:lvl7pPr marL="685428" algn="ctr" defTabSz="409355" rtl="0" fontAlgn="base" hangingPunct="0">
        <a:spcBef>
          <a:spcPct val="0"/>
        </a:spcBef>
        <a:spcAft>
          <a:spcPct val="0"/>
        </a:spcAft>
        <a:defRPr sz="2400">
          <a:solidFill>
            <a:srgbClr val="000000"/>
          </a:solidFill>
          <a:latin typeface="+mn-lt"/>
          <a:ea typeface="Gill Sans" charset="0"/>
          <a:cs typeface="+mn-cs"/>
          <a:sym typeface="Gill Sans" charset="0"/>
        </a:defRPr>
      </a:lvl7pPr>
      <a:lvl8pPr marL="1028147" algn="ctr" defTabSz="409355" rtl="0" fontAlgn="base" hangingPunct="0">
        <a:spcBef>
          <a:spcPct val="0"/>
        </a:spcBef>
        <a:spcAft>
          <a:spcPct val="0"/>
        </a:spcAft>
        <a:defRPr sz="2400">
          <a:solidFill>
            <a:srgbClr val="000000"/>
          </a:solidFill>
          <a:latin typeface="+mn-lt"/>
          <a:ea typeface="Gill Sans" charset="0"/>
          <a:cs typeface="+mn-cs"/>
          <a:sym typeface="Gill Sans" charset="0"/>
        </a:defRPr>
      </a:lvl8pPr>
      <a:lvl9pPr marL="1370861" algn="ctr" defTabSz="409355" rtl="0" fontAlgn="base" hangingPunct="0">
        <a:spcBef>
          <a:spcPct val="0"/>
        </a:spcBef>
        <a:spcAft>
          <a:spcPct val="0"/>
        </a:spcAft>
        <a:defRPr sz="2400">
          <a:solidFill>
            <a:srgbClr val="000000"/>
          </a:solidFill>
          <a:latin typeface="+mn-lt"/>
          <a:ea typeface="Gill Sans" charset="0"/>
          <a:cs typeface="+mn-cs"/>
          <a:sym typeface="Gill Sans" charset="0"/>
        </a:defRPr>
      </a:lvl9pPr>
    </p:bodyStyle>
    <p:otherStyle>
      <a:defPPr>
        <a:defRPr lang="en-US"/>
      </a:defPPr>
      <a:lvl1pPr marL="0" algn="l" defTabSz="342714" rtl="0" eaLnBrk="1" latinLnBrk="0" hangingPunct="1">
        <a:defRPr sz="1300" kern="1200">
          <a:solidFill>
            <a:schemeClr val="tx1"/>
          </a:solidFill>
          <a:latin typeface="+mn-lt"/>
          <a:ea typeface="+mn-ea"/>
          <a:cs typeface="+mn-cs"/>
        </a:defRPr>
      </a:lvl1pPr>
      <a:lvl2pPr marL="342714" algn="l" defTabSz="342714" rtl="0" eaLnBrk="1" latinLnBrk="0" hangingPunct="1">
        <a:defRPr sz="1300" kern="1200">
          <a:solidFill>
            <a:schemeClr val="tx1"/>
          </a:solidFill>
          <a:latin typeface="+mn-lt"/>
          <a:ea typeface="+mn-ea"/>
          <a:cs typeface="+mn-cs"/>
        </a:defRPr>
      </a:lvl2pPr>
      <a:lvl3pPr marL="685428" algn="l" defTabSz="342714" rtl="0" eaLnBrk="1" latinLnBrk="0" hangingPunct="1">
        <a:defRPr sz="1300" kern="1200">
          <a:solidFill>
            <a:schemeClr val="tx1"/>
          </a:solidFill>
          <a:latin typeface="+mn-lt"/>
          <a:ea typeface="+mn-ea"/>
          <a:cs typeface="+mn-cs"/>
        </a:defRPr>
      </a:lvl3pPr>
      <a:lvl4pPr marL="1028147" algn="l" defTabSz="342714" rtl="0" eaLnBrk="1" latinLnBrk="0" hangingPunct="1">
        <a:defRPr sz="1300" kern="1200">
          <a:solidFill>
            <a:schemeClr val="tx1"/>
          </a:solidFill>
          <a:latin typeface="+mn-lt"/>
          <a:ea typeface="+mn-ea"/>
          <a:cs typeface="+mn-cs"/>
        </a:defRPr>
      </a:lvl4pPr>
      <a:lvl5pPr marL="1370861" algn="l" defTabSz="342714" rtl="0" eaLnBrk="1" latinLnBrk="0" hangingPunct="1">
        <a:defRPr sz="1300" kern="1200">
          <a:solidFill>
            <a:schemeClr val="tx1"/>
          </a:solidFill>
          <a:latin typeface="+mn-lt"/>
          <a:ea typeface="+mn-ea"/>
          <a:cs typeface="+mn-cs"/>
        </a:defRPr>
      </a:lvl5pPr>
      <a:lvl6pPr marL="1713574" algn="l" defTabSz="342714" rtl="0" eaLnBrk="1" latinLnBrk="0" hangingPunct="1">
        <a:defRPr sz="1300" kern="1200">
          <a:solidFill>
            <a:schemeClr val="tx1"/>
          </a:solidFill>
          <a:latin typeface="+mn-lt"/>
          <a:ea typeface="+mn-ea"/>
          <a:cs typeface="+mn-cs"/>
        </a:defRPr>
      </a:lvl6pPr>
      <a:lvl7pPr marL="2056291" algn="l" defTabSz="342714" rtl="0" eaLnBrk="1" latinLnBrk="0" hangingPunct="1">
        <a:defRPr sz="1300" kern="1200">
          <a:solidFill>
            <a:schemeClr val="tx1"/>
          </a:solidFill>
          <a:latin typeface="+mn-lt"/>
          <a:ea typeface="+mn-ea"/>
          <a:cs typeface="+mn-cs"/>
        </a:defRPr>
      </a:lvl7pPr>
      <a:lvl8pPr marL="2399005" algn="l" defTabSz="342714" rtl="0" eaLnBrk="1" latinLnBrk="0" hangingPunct="1">
        <a:defRPr sz="1300" kern="1200">
          <a:solidFill>
            <a:schemeClr val="tx1"/>
          </a:solidFill>
          <a:latin typeface="+mn-lt"/>
          <a:ea typeface="+mn-ea"/>
          <a:cs typeface="+mn-cs"/>
        </a:defRPr>
      </a:lvl8pPr>
      <a:lvl9pPr marL="2741719" algn="l" defTabSz="342714" rtl="0" eaLnBrk="1" latinLnBrk="0" hangingPunct="1">
        <a:defRPr sz="13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36" r:id="rId1"/>
    <p:sldLayoutId id="2147484237" r:id="rId2"/>
    <p:sldLayoutId id="2147484238" r:id="rId3"/>
    <p:sldLayoutId id="2147484239" r:id="rId4"/>
    <p:sldLayoutId id="2147484240" r:id="rId5"/>
  </p:sldLayoutIdLst>
  <p:timing>
    <p:tnLst>
      <p:par>
        <p:cTn id="1" dur="indefinite" restart="never" nodeType="tmRoot"/>
      </p:par>
    </p:tnLst>
  </p:timing>
  <p:hf hdr="0" ftr="0" dt="0"/>
  <p:txStyles>
    <p:titleStyle>
      <a:lvl1pPr algn="ctr" defTabSz="406410" rtl="0" eaLnBrk="0" fontAlgn="base" hangingPunct="0">
        <a:spcBef>
          <a:spcPct val="0"/>
        </a:spcBef>
        <a:spcAft>
          <a:spcPct val="0"/>
        </a:spcAft>
        <a:defRPr sz="5900">
          <a:solidFill>
            <a:srgbClr val="000000"/>
          </a:solidFill>
          <a:latin typeface="+mj-lt"/>
          <a:ea typeface="MS PGothic" pitchFamily="34" charset="-128"/>
          <a:cs typeface="+mj-cs"/>
          <a:sym typeface="Gill Sans" charset="0"/>
        </a:defRPr>
      </a:lvl1pPr>
      <a:lvl2pPr algn="ctr" defTabSz="406410" rtl="0" eaLnBrk="0" fontAlgn="base" hangingPunct="0">
        <a:spcBef>
          <a:spcPct val="0"/>
        </a:spcBef>
        <a:spcAft>
          <a:spcPct val="0"/>
        </a:spcAft>
        <a:defRPr sz="5900">
          <a:solidFill>
            <a:srgbClr val="000000"/>
          </a:solidFill>
          <a:latin typeface="Gill Sans" charset="0"/>
          <a:ea typeface="MS PGothic" pitchFamily="34" charset="-128"/>
          <a:cs typeface="Gill Sans" charset="0"/>
          <a:sym typeface="Gill Sans" charset="0"/>
        </a:defRPr>
      </a:lvl2pPr>
      <a:lvl3pPr algn="ctr" defTabSz="406410" rtl="0" eaLnBrk="0" fontAlgn="base" hangingPunct="0">
        <a:spcBef>
          <a:spcPct val="0"/>
        </a:spcBef>
        <a:spcAft>
          <a:spcPct val="0"/>
        </a:spcAft>
        <a:defRPr sz="5900">
          <a:solidFill>
            <a:srgbClr val="000000"/>
          </a:solidFill>
          <a:latin typeface="Gill Sans" charset="0"/>
          <a:ea typeface="MS PGothic" pitchFamily="34" charset="-128"/>
          <a:cs typeface="Gill Sans" charset="0"/>
          <a:sym typeface="Gill Sans" charset="0"/>
        </a:defRPr>
      </a:lvl3pPr>
      <a:lvl4pPr algn="ctr" defTabSz="406410" rtl="0" eaLnBrk="0" fontAlgn="base" hangingPunct="0">
        <a:spcBef>
          <a:spcPct val="0"/>
        </a:spcBef>
        <a:spcAft>
          <a:spcPct val="0"/>
        </a:spcAft>
        <a:defRPr sz="5900">
          <a:solidFill>
            <a:srgbClr val="000000"/>
          </a:solidFill>
          <a:latin typeface="Gill Sans" charset="0"/>
          <a:ea typeface="MS PGothic" pitchFamily="34" charset="-128"/>
          <a:cs typeface="Gill Sans" charset="0"/>
          <a:sym typeface="Gill Sans" charset="0"/>
        </a:defRPr>
      </a:lvl4pPr>
      <a:lvl5pPr algn="ctr" defTabSz="406410" rtl="0" eaLnBrk="0" fontAlgn="base" hangingPunct="0">
        <a:spcBef>
          <a:spcPct val="0"/>
        </a:spcBef>
        <a:spcAft>
          <a:spcPct val="0"/>
        </a:spcAft>
        <a:defRPr sz="5900">
          <a:solidFill>
            <a:srgbClr val="000000"/>
          </a:solidFill>
          <a:latin typeface="Gill Sans" charset="0"/>
          <a:ea typeface="MS PGothic" pitchFamily="34" charset="-128"/>
          <a:cs typeface="Gill Sans" charset="0"/>
          <a:sym typeface="Gill Sans" charset="0"/>
        </a:defRPr>
      </a:lvl5pPr>
      <a:lvl6pPr marL="342714" algn="ctr" defTabSz="409355" rtl="0" fontAlgn="base" hangingPunct="0">
        <a:spcBef>
          <a:spcPct val="0"/>
        </a:spcBef>
        <a:spcAft>
          <a:spcPct val="0"/>
        </a:spcAft>
        <a:defRPr sz="5900">
          <a:solidFill>
            <a:srgbClr val="000000"/>
          </a:solidFill>
          <a:latin typeface="Gill Sans" charset="0"/>
          <a:ea typeface="ＭＳ Ｐゴシック" charset="0"/>
          <a:cs typeface="Gill Sans" charset="0"/>
          <a:sym typeface="Gill Sans" charset="0"/>
        </a:defRPr>
      </a:lvl6pPr>
      <a:lvl7pPr marL="685428" algn="ctr" defTabSz="409355" rtl="0" fontAlgn="base" hangingPunct="0">
        <a:spcBef>
          <a:spcPct val="0"/>
        </a:spcBef>
        <a:spcAft>
          <a:spcPct val="0"/>
        </a:spcAft>
        <a:defRPr sz="5900">
          <a:solidFill>
            <a:srgbClr val="000000"/>
          </a:solidFill>
          <a:latin typeface="Gill Sans" charset="0"/>
          <a:ea typeface="ＭＳ Ｐゴシック" charset="0"/>
          <a:cs typeface="Gill Sans" charset="0"/>
          <a:sym typeface="Gill Sans" charset="0"/>
        </a:defRPr>
      </a:lvl7pPr>
      <a:lvl8pPr marL="1028147" algn="ctr" defTabSz="409355" rtl="0" fontAlgn="base" hangingPunct="0">
        <a:spcBef>
          <a:spcPct val="0"/>
        </a:spcBef>
        <a:spcAft>
          <a:spcPct val="0"/>
        </a:spcAft>
        <a:defRPr sz="5900">
          <a:solidFill>
            <a:srgbClr val="000000"/>
          </a:solidFill>
          <a:latin typeface="Gill Sans" charset="0"/>
          <a:ea typeface="ＭＳ Ｐゴシック" charset="0"/>
          <a:cs typeface="Gill Sans" charset="0"/>
          <a:sym typeface="Gill Sans" charset="0"/>
        </a:defRPr>
      </a:lvl8pPr>
      <a:lvl9pPr marL="1370861" algn="ctr" defTabSz="409355" rtl="0" fontAlgn="base" hangingPunct="0">
        <a:spcBef>
          <a:spcPct val="0"/>
        </a:spcBef>
        <a:spcAft>
          <a:spcPct val="0"/>
        </a:spcAft>
        <a:defRPr sz="5900">
          <a:solidFill>
            <a:srgbClr val="000000"/>
          </a:solidFill>
          <a:latin typeface="Gill Sans" charset="0"/>
          <a:ea typeface="ＭＳ Ｐゴシック" charset="0"/>
          <a:cs typeface="Gill Sans" charset="0"/>
          <a:sym typeface="Gill Sans" charset="0"/>
        </a:defRPr>
      </a:lvl9pPr>
    </p:titleStyle>
    <p:bodyStyle>
      <a:lvl1pPr marL="254006" indent="-254006" algn="ctr" defTabSz="406410" rtl="0" eaLnBrk="0" fontAlgn="base" hangingPunct="0">
        <a:spcBef>
          <a:spcPct val="0"/>
        </a:spcBef>
        <a:spcAft>
          <a:spcPct val="0"/>
        </a:spcAft>
        <a:defRPr>
          <a:solidFill>
            <a:srgbClr val="000000"/>
          </a:solidFill>
          <a:latin typeface="+mn-lt"/>
          <a:ea typeface="MS PGothic" pitchFamily="34" charset="-128"/>
          <a:cs typeface="+mn-cs"/>
          <a:sym typeface="Gill Sans" charset="0"/>
        </a:defRPr>
      </a:lvl1pPr>
      <a:lvl2pPr marL="554580" indent="-211672" algn="ctr" defTabSz="406410" rtl="0" eaLnBrk="0" fontAlgn="base" hangingPunct="0">
        <a:spcBef>
          <a:spcPct val="0"/>
        </a:spcBef>
        <a:spcAft>
          <a:spcPct val="0"/>
        </a:spcAft>
        <a:defRPr>
          <a:solidFill>
            <a:srgbClr val="000000"/>
          </a:solidFill>
          <a:latin typeface="+mn-lt"/>
          <a:ea typeface="Gill Sans" charset="0"/>
          <a:cs typeface="+mn-cs"/>
          <a:sym typeface="Gill Sans" charset="0"/>
        </a:defRPr>
      </a:lvl2pPr>
      <a:lvl3pPr marL="855152" indent="-169337" algn="ctr" defTabSz="406410" rtl="0" eaLnBrk="0" fontAlgn="base" hangingPunct="0">
        <a:spcBef>
          <a:spcPct val="0"/>
        </a:spcBef>
        <a:spcAft>
          <a:spcPct val="0"/>
        </a:spcAft>
        <a:defRPr>
          <a:solidFill>
            <a:srgbClr val="000000"/>
          </a:solidFill>
          <a:latin typeface="+mn-lt"/>
          <a:ea typeface="Gill Sans" charset="0"/>
          <a:cs typeface="+mn-cs"/>
          <a:sym typeface="Gill Sans" charset="0"/>
        </a:defRPr>
      </a:lvl3pPr>
      <a:lvl4pPr marL="1198063" indent="-169337" algn="ctr" defTabSz="406410" rtl="0" eaLnBrk="0" fontAlgn="base" hangingPunct="0">
        <a:spcBef>
          <a:spcPct val="0"/>
        </a:spcBef>
        <a:spcAft>
          <a:spcPct val="0"/>
        </a:spcAft>
        <a:defRPr>
          <a:solidFill>
            <a:srgbClr val="000000"/>
          </a:solidFill>
          <a:latin typeface="+mn-lt"/>
          <a:ea typeface="Gill Sans" charset="0"/>
          <a:cs typeface="+mn-cs"/>
          <a:sym typeface="Gill Sans" charset="0"/>
        </a:defRPr>
      </a:lvl4pPr>
      <a:lvl5pPr marL="1540972" indent="-169337" algn="ctr" defTabSz="406410" rtl="0" eaLnBrk="0" fontAlgn="base" hangingPunct="0">
        <a:spcBef>
          <a:spcPct val="0"/>
        </a:spcBef>
        <a:spcAft>
          <a:spcPct val="0"/>
        </a:spcAft>
        <a:defRPr>
          <a:solidFill>
            <a:srgbClr val="000000"/>
          </a:solidFill>
          <a:latin typeface="+mn-lt"/>
          <a:ea typeface="Gill Sans" charset="0"/>
          <a:cs typeface="+mn-cs"/>
          <a:sym typeface="Gill Sans" charset="0"/>
        </a:defRPr>
      </a:lvl5pPr>
      <a:lvl6pPr marL="342714" algn="ctr" defTabSz="409355" rtl="0" fontAlgn="base" hangingPunct="0">
        <a:spcBef>
          <a:spcPct val="0"/>
        </a:spcBef>
        <a:spcAft>
          <a:spcPct val="0"/>
        </a:spcAft>
        <a:defRPr sz="2400">
          <a:solidFill>
            <a:srgbClr val="000000"/>
          </a:solidFill>
          <a:latin typeface="+mn-lt"/>
          <a:ea typeface="Gill Sans" charset="0"/>
          <a:cs typeface="+mn-cs"/>
          <a:sym typeface="Gill Sans" charset="0"/>
        </a:defRPr>
      </a:lvl6pPr>
      <a:lvl7pPr marL="685428" algn="ctr" defTabSz="409355" rtl="0" fontAlgn="base" hangingPunct="0">
        <a:spcBef>
          <a:spcPct val="0"/>
        </a:spcBef>
        <a:spcAft>
          <a:spcPct val="0"/>
        </a:spcAft>
        <a:defRPr sz="2400">
          <a:solidFill>
            <a:srgbClr val="000000"/>
          </a:solidFill>
          <a:latin typeface="+mn-lt"/>
          <a:ea typeface="Gill Sans" charset="0"/>
          <a:cs typeface="+mn-cs"/>
          <a:sym typeface="Gill Sans" charset="0"/>
        </a:defRPr>
      </a:lvl7pPr>
      <a:lvl8pPr marL="1028147" algn="ctr" defTabSz="409355" rtl="0" fontAlgn="base" hangingPunct="0">
        <a:spcBef>
          <a:spcPct val="0"/>
        </a:spcBef>
        <a:spcAft>
          <a:spcPct val="0"/>
        </a:spcAft>
        <a:defRPr sz="2400">
          <a:solidFill>
            <a:srgbClr val="000000"/>
          </a:solidFill>
          <a:latin typeface="+mn-lt"/>
          <a:ea typeface="Gill Sans" charset="0"/>
          <a:cs typeface="+mn-cs"/>
          <a:sym typeface="Gill Sans" charset="0"/>
        </a:defRPr>
      </a:lvl8pPr>
      <a:lvl9pPr marL="1370861" algn="ctr" defTabSz="409355" rtl="0" fontAlgn="base" hangingPunct="0">
        <a:spcBef>
          <a:spcPct val="0"/>
        </a:spcBef>
        <a:spcAft>
          <a:spcPct val="0"/>
        </a:spcAft>
        <a:defRPr sz="2400">
          <a:solidFill>
            <a:srgbClr val="000000"/>
          </a:solidFill>
          <a:latin typeface="+mn-lt"/>
          <a:ea typeface="Gill Sans" charset="0"/>
          <a:cs typeface="+mn-cs"/>
          <a:sym typeface="Gill Sans" charset="0"/>
        </a:defRPr>
      </a:lvl9pPr>
    </p:bodyStyle>
    <p:otherStyle>
      <a:defPPr>
        <a:defRPr lang="en-US"/>
      </a:defPPr>
      <a:lvl1pPr marL="0" algn="l" defTabSz="342714" rtl="0" eaLnBrk="1" latinLnBrk="0" hangingPunct="1">
        <a:defRPr sz="1300" kern="1200">
          <a:solidFill>
            <a:schemeClr val="tx1"/>
          </a:solidFill>
          <a:latin typeface="+mn-lt"/>
          <a:ea typeface="+mn-ea"/>
          <a:cs typeface="+mn-cs"/>
        </a:defRPr>
      </a:lvl1pPr>
      <a:lvl2pPr marL="342714" algn="l" defTabSz="342714" rtl="0" eaLnBrk="1" latinLnBrk="0" hangingPunct="1">
        <a:defRPr sz="1300" kern="1200">
          <a:solidFill>
            <a:schemeClr val="tx1"/>
          </a:solidFill>
          <a:latin typeface="+mn-lt"/>
          <a:ea typeface="+mn-ea"/>
          <a:cs typeface="+mn-cs"/>
        </a:defRPr>
      </a:lvl2pPr>
      <a:lvl3pPr marL="685428" algn="l" defTabSz="342714" rtl="0" eaLnBrk="1" latinLnBrk="0" hangingPunct="1">
        <a:defRPr sz="1300" kern="1200">
          <a:solidFill>
            <a:schemeClr val="tx1"/>
          </a:solidFill>
          <a:latin typeface="+mn-lt"/>
          <a:ea typeface="+mn-ea"/>
          <a:cs typeface="+mn-cs"/>
        </a:defRPr>
      </a:lvl3pPr>
      <a:lvl4pPr marL="1028147" algn="l" defTabSz="342714" rtl="0" eaLnBrk="1" latinLnBrk="0" hangingPunct="1">
        <a:defRPr sz="1300" kern="1200">
          <a:solidFill>
            <a:schemeClr val="tx1"/>
          </a:solidFill>
          <a:latin typeface="+mn-lt"/>
          <a:ea typeface="+mn-ea"/>
          <a:cs typeface="+mn-cs"/>
        </a:defRPr>
      </a:lvl4pPr>
      <a:lvl5pPr marL="1370861" algn="l" defTabSz="342714" rtl="0" eaLnBrk="1" latinLnBrk="0" hangingPunct="1">
        <a:defRPr sz="1300" kern="1200">
          <a:solidFill>
            <a:schemeClr val="tx1"/>
          </a:solidFill>
          <a:latin typeface="+mn-lt"/>
          <a:ea typeface="+mn-ea"/>
          <a:cs typeface="+mn-cs"/>
        </a:defRPr>
      </a:lvl5pPr>
      <a:lvl6pPr marL="1713574" algn="l" defTabSz="342714" rtl="0" eaLnBrk="1" latinLnBrk="0" hangingPunct="1">
        <a:defRPr sz="1300" kern="1200">
          <a:solidFill>
            <a:schemeClr val="tx1"/>
          </a:solidFill>
          <a:latin typeface="+mn-lt"/>
          <a:ea typeface="+mn-ea"/>
          <a:cs typeface="+mn-cs"/>
        </a:defRPr>
      </a:lvl6pPr>
      <a:lvl7pPr marL="2056291" algn="l" defTabSz="342714" rtl="0" eaLnBrk="1" latinLnBrk="0" hangingPunct="1">
        <a:defRPr sz="1300" kern="1200">
          <a:solidFill>
            <a:schemeClr val="tx1"/>
          </a:solidFill>
          <a:latin typeface="+mn-lt"/>
          <a:ea typeface="+mn-ea"/>
          <a:cs typeface="+mn-cs"/>
        </a:defRPr>
      </a:lvl7pPr>
      <a:lvl8pPr marL="2399005" algn="l" defTabSz="342714" rtl="0" eaLnBrk="1" latinLnBrk="0" hangingPunct="1">
        <a:defRPr sz="1300" kern="1200">
          <a:solidFill>
            <a:schemeClr val="tx1"/>
          </a:solidFill>
          <a:latin typeface="+mn-lt"/>
          <a:ea typeface="+mn-ea"/>
          <a:cs typeface="+mn-cs"/>
        </a:defRPr>
      </a:lvl8pPr>
      <a:lvl9pPr marL="2741719" algn="l" defTabSz="342714" rtl="0" eaLnBrk="1" latinLnBrk="0" hangingPunct="1">
        <a:defRPr sz="13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17" cstate="print"/>
          <a:srcRect/>
          <a:stretch>
            <a:fillRect/>
          </a:stretch>
        </p:blipFill>
        <p:spPr bwMode="auto">
          <a:xfrm>
            <a:off x="0" y="6224597"/>
            <a:ext cx="12206821" cy="636587"/>
          </a:xfrm>
          <a:prstGeom prst="rect">
            <a:avLst/>
          </a:prstGeom>
          <a:noFill/>
          <a:ln w="9525">
            <a:noFill/>
            <a:miter lim="800000"/>
            <a:headEnd/>
            <a:tailEnd/>
          </a:ln>
        </p:spPr>
      </p:pic>
      <p:sp>
        <p:nvSpPr>
          <p:cNvPr id="28680" name="Text Box 8"/>
          <p:cNvSpPr txBox="1">
            <a:spLocks noChangeArrowheads="1"/>
          </p:cNvSpPr>
          <p:nvPr/>
        </p:nvSpPr>
        <p:spPr bwMode="auto">
          <a:xfrm>
            <a:off x="870408" y="6424614"/>
            <a:ext cx="2761242" cy="265574"/>
          </a:xfrm>
          <a:prstGeom prst="rect">
            <a:avLst/>
          </a:prstGeom>
          <a:noFill/>
          <a:ln w="9525">
            <a:noFill/>
            <a:miter lim="800000"/>
            <a:headEnd/>
            <a:tailEnd/>
          </a:ln>
        </p:spPr>
        <p:txBody>
          <a:bodyPr wrap="none" lIns="80124" tIns="40063" rIns="80124" bIns="40063">
            <a:spAutoFit/>
          </a:bodyPr>
          <a:lstStyle/>
          <a:p>
            <a:pPr algn="l" defTabSz="801688" eaLnBrk="0">
              <a:defRPr/>
            </a:pPr>
            <a:r>
              <a:rPr lang="en-US" altLang="zh-CN" sz="1200">
                <a:latin typeface="Arial" charset="0"/>
              </a:rPr>
              <a:t>HUAWEI TECHNOLOGIES CO., LTD.</a:t>
            </a:r>
            <a:endParaRPr lang="en-US" altLang="zh-CN" sz="2200">
              <a:latin typeface="Arial" charset="0"/>
            </a:endParaRPr>
          </a:p>
        </p:txBody>
      </p:sp>
      <p:pic>
        <p:nvPicPr>
          <p:cNvPr id="1028" name="Picture 9" descr="8"/>
          <p:cNvPicPr>
            <a:picLocks noChangeAspect="1" noChangeArrowheads="1"/>
          </p:cNvPicPr>
          <p:nvPr/>
        </p:nvPicPr>
        <p:blipFill>
          <a:blip r:embed="rId18" cstate="print"/>
          <a:srcRect/>
          <a:stretch>
            <a:fillRect/>
          </a:stretch>
        </p:blipFill>
        <p:spPr bwMode="auto">
          <a:xfrm>
            <a:off x="10017054" y="6399222"/>
            <a:ext cx="1338709"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5902" y="6489709"/>
            <a:ext cx="2797572"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mtClean="0">
                <a:solidFill>
                  <a:schemeClr val="tx1"/>
                </a:solidFill>
                <a:latin typeface="Arial" charset="0"/>
              </a:defRPr>
            </a:lvl1pPr>
          </a:lstStyle>
          <a:p>
            <a:pPr algn="l" defTabSz="914400">
              <a:defRPr/>
            </a:pPr>
            <a:r>
              <a:rPr lang="de-DE" altLang="zh-CN" sz="1200">
                <a:solidFill>
                  <a:srgbClr val="000000"/>
                </a:solidFill>
              </a:rPr>
              <a:t>Page </a:t>
            </a:r>
            <a:fld id="{73CD79E1-F344-4B4D-9737-1EF9061EF387}" type="slidenum">
              <a:rPr lang="de-DE" altLang="zh-CN" sz="1200">
                <a:solidFill>
                  <a:srgbClr val="000000"/>
                </a:solidFill>
              </a:rPr>
              <a:pPr algn="l" defTabSz="914400">
                <a:defRPr/>
              </a:pPr>
              <a:t>‹#›</a:t>
            </a:fld>
            <a:endParaRPr lang="en-GB" altLang="zh-CN" sz="1200">
              <a:solidFill>
                <a:srgbClr val="000000"/>
              </a:solidFill>
            </a:endParaRPr>
          </a:p>
        </p:txBody>
      </p:sp>
      <p:sp>
        <p:nvSpPr>
          <p:cNvPr id="1030" name="Rectangle 13"/>
          <p:cNvSpPr>
            <a:spLocks noGrp="1" noChangeArrowheads="1"/>
          </p:cNvSpPr>
          <p:nvPr>
            <p:ph type="title"/>
          </p:nvPr>
        </p:nvSpPr>
        <p:spPr bwMode="auto">
          <a:xfrm>
            <a:off x="527325" y="44450"/>
            <a:ext cx="10332595" cy="871538"/>
          </a:xfrm>
          <a:prstGeom prst="rect">
            <a:avLst/>
          </a:prstGeom>
          <a:noFill/>
          <a:ln w="9525">
            <a:noFill/>
            <a:miter lim="800000"/>
            <a:headEnd/>
            <a:tailEnd/>
          </a:ln>
        </p:spPr>
        <p:txBody>
          <a:bodyPr vert="horz" wrap="square" lIns="80139" tIns="40069" rIns="80139" bIns="4006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2774" y="6424614"/>
            <a:ext cx="1565979" cy="265536"/>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200">
                <a:latin typeface="Arial" charset="0"/>
                <a:ea typeface="ＭＳ Ｐゴシック" pitchFamily="34" charset="-128"/>
              </a:rPr>
              <a:t>Huawei Confidential </a:t>
            </a:r>
          </a:p>
        </p:txBody>
      </p:sp>
      <p:sp>
        <p:nvSpPr>
          <p:cNvPr id="28694" name="Rectangle 22"/>
          <p:cNvSpPr>
            <a:spLocks noChangeArrowheads="1"/>
          </p:cNvSpPr>
          <p:nvPr/>
        </p:nvSpPr>
        <p:spPr bwMode="auto">
          <a:xfrm>
            <a:off x="-2545554" y="528638"/>
            <a:ext cx="2460848" cy="5307012"/>
          </a:xfrm>
          <a:prstGeom prst="rect">
            <a:avLst/>
          </a:prstGeom>
          <a:noFill/>
          <a:ln w="9525">
            <a:noFill/>
            <a:miter lim="800000"/>
            <a:headEnd/>
            <a:tailEnd/>
          </a:ln>
          <a:effectLst/>
        </p:spPr>
        <p:txBody>
          <a:bodyPr lIns="80124" tIns="40063" rIns="80124" bIns="40063"/>
          <a:lstStyle/>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英文标题</a:t>
            </a:r>
            <a:r>
              <a:rPr lang="en-US" altLang="zh-CN" sz="1100">
                <a:solidFill>
                  <a:srgbClr val="FFFFFF"/>
                </a:solidFill>
                <a:latin typeface="Arial" charset="0"/>
                <a:ea typeface="华文细黑" pitchFamily="2" charset="-122"/>
              </a:rPr>
              <a:t>:32-35pt  </a:t>
            </a:r>
            <a:endParaRPr lang="zh-CN" altLang="en-US"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颜色</a:t>
            </a:r>
            <a:r>
              <a:rPr lang="en-US" altLang="zh-CN" sz="1100">
                <a:solidFill>
                  <a:srgbClr val="FFFFFF"/>
                </a:solidFill>
                <a:latin typeface="Arial" charset="0"/>
                <a:ea typeface="华文细黑" pitchFamily="2" charset="-122"/>
              </a:rPr>
              <a:t>: R153 G0 B0</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内部使用字体 </a:t>
            </a:r>
            <a:r>
              <a:rPr lang="en-US" altLang="zh-CN" sz="1100">
                <a:solidFill>
                  <a:srgbClr val="FFFFFF"/>
                </a:solidFill>
                <a:latin typeface="Arial" charset="0"/>
                <a:ea typeface="华文细黑" pitchFamily="2" charset="-122"/>
              </a:rPr>
              <a:t>:</a:t>
            </a:r>
          </a:p>
          <a:p>
            <a:pPr algn="r" defTabSz="801688" hangingPunct="1">
              <a:lnSpc>
                <a:spcPct val="125000"/>
              </a:lnSpc>
              <a:buClr>
                <a:srgbClr val="777777"/>
              </a:buClr>
              <a:buSzPct val="60000"/>
              <a:buFont typeface="Wingdings" pitchFamily="2" charset="2"/>
              <a:buNone/>
              <a:defRPr/>
            </a:pPr>
            <a:r>
              <a:rPr lang="en-US" altLang="zh-CN" sz="1100">
                <a:solidFill>
                  <a:srgbClr val="FFFFFF"/>
                </a:solidFill>
                <a:latin typeface="Arial" charset="0"/>
                <a:ea typeface="华文细黑" pitchFamily="2" charset="-122"/>
              </a:rPr>
              <a:t>FrutigerNext LT Medium</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外部使用字体 </a:t>
            </a:r>
            <a:r>
              <a:rPr lang="en-US" altLang="zh-CN" sz="1100">
                <a:solidFill>
                  <a:srgbClr val="FFFFFF"/>
                </a:solidFill>
                <a:latin typeface="Arial" charset="0"/>
                <a:ea typeface="华文细黑" pitchFamily="2" charset="-122"/>
              </a:rPr>
              <a:t>: Arial</a:t>
            </a:r>
          </a:p>
          <a:p>
            <a:pPr algn="r" defTabSz="801688" hangingPunct="1">
              <a:lnSpc>
                <a:spcPct val="75000"/>
              </a:lnSpc>
              <a:buClr>
                <a:srgbClr val="777777"/>
              </a:buClr>
              <a:buSzPct val="60000"/>
              <a:buFont typeface="Wingdings" pitchFamily="2" charset="2"/>
              <a:buNone/>
              <a:defRPr/>
            </a:pPr>
            <a:endParaRPr lang="en-US" altLang="zh-CN"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中文标题</a:t>
            </a:r>
            <a:r>
              <a:rPr lang="en-US" altLang="zh-CN" sz="1100">
                <a:solidFill>
                  <a:srgbClr val="FFFFFF"/>
                </a:solidFill>
                <a:latin typeface="Arial" charset="0"/>
                <a:ea typeface="华文细黑" pitchFamily="2" charset="-122"/>
              </a:rPr>
              <a:t>:30-32pt  </a:t>
            </a:r>
            <a:endParaRPr lang="zh-CN" altLang="en-US"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颜色</a:t>
            </a:r>
            <a:r>
              <a:rPr lang="en-US" altLang="zh-CN" sz="1100">
                <a:solidFill>
                  <a:srgbClr val="FFFFFF"/>
                </a:solidFill>
                <a:latin typeface="Arial" charset="0"/>
                <a:ea typeface="华文细黑" pitchFamily="2" charset="-122"/>
              </a:rPr>
              <a:t>: R153 G0 B0</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字体</a:t>
            </a:r>
            <a:r>
              <a:rPr lang="en-US" altLang="zh-CN" sz="1100">
                <a:solidFill>
                  <a:srgbClr val="FFFFFF"/>
                </a:solidFill>
                <a:latin typeface="Arial" charset="0"/>
                <a:ea typeface="华文细黑" pitchFamily="2" charset="-122"/>
              </a:rPr>
              <a:t>:</a:t>
            </a:r>
            <a:r>
              <a:rPr lang="zh-CN" altLang="en-US" sz="1100">
                <a:solidFill>
                  <a:srgbClr val="FFFFFF"/>
                </a:solidFill>
                <a:latin typeface="Arial" charset="0"/>
                <a:ea typeface="华文细黑" pitchFamily="2" charset="-122"/>
              </a:rPr>
              <a:t>黑体</a:t>
            </a: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英文正文</a:t>
            </a:r>
            <a:r>
              <a:rPr lang="en-US" altLang="zh-CN" sz="1100">
                <a:solidFill>
                  <a:srgbClr val="FFFFFF"/>
                </a:solidFill>
                <a:latin typeface="Arial" charset="0"/>
                <a:ea typeface="华文细黑" pitchFamily="2" charset="-122"/>
              </a:rPr>
              <a:t>:20-22pt</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子目录 </a:t>
            </a:r>
            <a:r>
              <a:rPr lang="en-US" altLang="zh-CN" sz="1100">
                <a:solidFill>
                  <a:srgbClr val="FFFFFF"/>
                </a:solidFill>
                <a:latin typeface="Arial" charset="0"/>
                <a:ea typeface="华文细黑" pitchFamily="2" charset="-122"/>
              </a:rPr>
              <a:t>(2-5</a:t>
            </a:r>
            <a:r>
              <a:rPr lang="zh-CN" altLang="en-US" sz="1100">
                <a:solidFill>
                  <a:srgbClr val="FFFFFF"/>
                </a:solidFill>
                <a:latin typeface="Arial" charset="0"/>
                <a:ea typeface="华文细黑" pitchFamily="2" charset="-122"/>
              </a:rPr>
              <a:t>级</a:t>
            </a:r>
            <a:r>
              <a:rPr lang="en-US" altLang="zh-CN" sz="1100">
                <a:solidFill>
                  <a:srgbClr val="FFFFFF"/>
                </a:solidFill>
                <a:latin typeface="Arial" charset="0"/>
                <a:ea typeface="华文细黑" pitchFamily="2" charset="-122"/>
              </a:rPr>
              <a:t>) :18pt  </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颜色</a:t>
            </a:r>
            <a:r>
              <a:rPr lang="en-US" altLang="zh-CN" sz="1100">
                <a:solidFill>
                  <a:srgbClr val="FFFFFF"/>
                </a:solidFill>
                <a:latin typeface="Arial" charset="0"/>
                <a:ea typeface="华文细黑" pitchFamily="2" charset="-122"/>
              </a:rPr>
              <a:t>:</a:t>
            </a:r>
            <a:r>
              <a:rPr lang="zh-CN" altLang="en-US" sz="1100">
                <a:solidFill>
                  <a:srgbClr val="FFFFFF"/>
                </a:solidFill>
                <a:latin typeface="Arial" charset="0"/>
                <a:ea typeface="华文细黑" pitchFamily="2" charset="-122"/>
              </a:rPr>
              <a:t>黑色</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内部使用字体 </a:t>
            </a:r>
            <a:r>
              <a:rPr lang="en-US" altLang="zh-CN" sz="1100">
                <a:solidFill>
                  <a:srgbClr val="FFFFFF"/>
                </a:solidFill>
                <a:latin typeface="Arial" charset="0"/>
                <a:ea typeface="华文细黑" pitchFamily="2" charset="-122"/>
              </a:rPr>
              <a:t>:</a:t>
            </a:r>
          </a:p>
          <a:p>
            <a:pPr algn="r" defTabSz="801688" hangingPunct="1">
              <a:lnSpc>
                <a:spcPct val="125000"/>
              </a:lnSpc>
              <a:buClr>
                <a:srgbClr val="777777"/>
              </a:buClr>
              <a:buSzPct val="60000"/>
              <a:buFont typeface="Wingdings" pitchFamily="2" charset="2"/>
              <a:buNone/>
              <a:defRPr/>
            </a:pPr>
            <a:r>
              <a:rPr lang="en-US" altLang="zh-CN" sz="1100">
                <a:solidFill>
                  <a:srgbClr val="FFFFFF"/>
                </a:solidFill>
                <a:latin typeface="Arial" charset="0"/>
                <a:ea typeface="华文细黑" pitchFamily="2" charset="-122"/>
              </a:rPr>
              <a:t>FrutigerNext LT Regular</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外部使用字体 </a:t>
            </a:r>
            <a:r>
              <a:rPr lang="en-US" altLang="zh-CN" sz="1100">
                <a:solidFill>
                  <a:srgbClr val="FFFFFF"/>
                </a:solidFill>
                <a:latin typeface="Arial" charset="0"/>
                <a:ea typeface="华文细黑" pitchFamily="2" charset="-122"/>
              </a:rPr>
              <a:t>: Arial</a:t>
            </a:r>
          </a:p>
          <a:p>
            <a:pPr algn="r" defTabSz="801688" hangingPunct="1">
              <a:lnSpc>
                <a:spcPct val="75000"/>
              </a:lnSpc>
              <a:buClr>
                <a:srgbClr val="777777"/>
              </a:buClr>
              <a:buSzPct val="60000"/>
              <a:buFont typeface="Wingdings" pitchFamily="2" charset="2"/>
              <a:buNone/>
              <a:defRPr/>
            </a:pPr>
            <a:endParaRPr lang="en-US" altLang="zh-CN"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中文正文</a:t>
            </a:r>
            <a:r>
              <a:rPr lang="en-US" altLang="zh-CN" sz="1100">
                <a:solidFill>
                  <a:srgbClr val="FFFFFF"/>
                </a:solidFill>
                <a:latin typeface="Arial" charset="0"/>
                <a:ea typeface="华文细黑" pitchFamily="2" charset="-122"/>
              </a:rPr>
              <a:t>:18-20pt</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子目录</a:t>
            </a:r>
            <a:r>
              <a:rPr lang="en-US" altLang="zh-CN" sz="1100">
                <a:solidFill>
                  <a:srgbClr val="FFFFFF"/>
                </a:solidFill>
                <a:latin typeface="Arial" charset="0"/>
                <a:ea typeface="华文细黑" pitchFamily="2" charset="-122"/>
              </a:rPr>
              <a:t>(2-5</a:t>
            </a:r>
            <a:r>
              <a:rPr lang="zh-CN" altLang="en-US" sz="1100">
                <a:solidFill>
                  <a:srgbClr val="FFFFFF"/>
                </a:solidFill>
                <a:latin typeface="Arial" charset="0"/>
                <a:ea typeface="华文细黑" pitchFamily="2" charset="-122"/>
              </a:rPr>
              <a:t>级</a:t>
            </a:r>
            <a:r>
              <a:rPr lang="en-US" altLang="zh-CN" sz="1100">
                <a:solidFill>
                  <a:srgbClr val="FFFFFF"/>
                </a:solidFill>
                <a:latin typeface="Arial" charset="0"/>
                <a:ea typeface="华文细黑" pitchFamily="2" charset="-122"/>
              </a:rPr>
              <a:t>):18pt </a:t>
            </a:r>
            <a:endParaRPr lang="zh-CN" altLang="en-US"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颜色</a:t>
            </a:r>
            <a:r>
              <a:rPr lang="en-US" altLang="zh-CN" sz="1100">
                <a:solidFill>
                  <a:srgbClr val="FFFFFF"/>
                </a:solidFill>
                <a:latin typeface="Arial" charset="0"/>
                <a:ea typeface="华文细黑" pitchFamily="2" charset="-122"/>
              </a:rPr>
              <a:t>:</a:t>
            </a:r>
            <a:r>
              <a:rPr lang="zh-CN" altLang="en-US" sz="1100">
                <a:solidFill>
                  <a:srgbClr val="FFFFFF"/>
                </a:solidFill>
                <a:latin typeface="Arial" charset="0"/>
                <a:ea typeface="华文细黑" pitchFamily="2" charset="-122"/>
              </a:rPr>
              <a:t>黑色</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字体</a:t>
            </a:r>
            <a:r>
              <a:rPr lang="en-US" altLang="zh-CN" sz="1100">
                <a:solidFill>
                  <a:srgbClr val="FFFFFF"/>
                </a:solidFill>
                <a:latin typeface="Arial" charset="0"/>
                <a:ea typeface="华文细黑" pitchFamily="2" charset="-122"/>
              </a:rPr>
              <a:t>:</a:t>
            </a:r>
            <a:r>
              <a:rPr lang="zh-CN" altLang="en-US" sz="1100">
                <a:solidFill>
                  <a:srgbClr val="FFFFFF"/>
                </a:solidFill>
                <a:latin typeface="Arial" charset="0"/>
                <a:ea typeface="华文细黑" pitchFamily="2" charset="-122"/>
              </a:rPr>
              <a:t>细黑体 </a:t>
            </a: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en-US" altLang="zh-CN"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en-US" altLang="zh-CN"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latin typeface="Arial" charset="0"/>
              <a:ea typeface="华文细黑" pitchFamily="2" charset="-122"/>
            </a:endParaRPr>
          </a:p>
        </p:txBody>
      </p:sp>
      <p:sp>
        <p:nvSpPr>
          <p:cNvPr id="28734" name="Rectangle 62"/>
          <p:cNvSpPr>
            <a:spLocks noChangeArrowheads="1"/>
          </p:cNvSpPr>
          <p:nvPr/>
        </p:nvSpPr>
        <p:spPr bwMode="auto">
          <a:xfrm>
            <a:off x="12272477" y="1423988"/>
            <a:ext cx="1399845" cy="2005012"/>
          </a:xfrm>
          <a:prstGeom prst="rect">
            <a:avLst/>
          </a:prstGeom>
          <a:noFill/>
          <a:ln w="9525">
            <a:noFill/>
            <a:miter lim="800000"/>
            <a:headEnd/>
            <a:tailEnd/>
          </a:ln>
          <a:effectLst/>
        </p:spPr>
        <p:txBody>
          <a:bodyPr lIns="80124" tIns="40063" rIns="80124" bIns="40063"/>
          <a:lstStyle/>
          <a:p>
            <a:pPr algn="l" defTabSz="801688" hangingPunct="1">
              <a:lnSpc>
                <a:spcPct val="120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配色参考方案：</a:t>
            </a:r>
          </a:p>
          <a:p>
            <a:pPr algn="l" defTabSz="801688" hangingPunct="1">
              <a:lnSpc>
                <a:spcPct val="120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建议同一页面内不超过四种颜色，以下是</a:t>
            </a:r>
            <a:r>
              <a:rPr lang="en-US" altLang="zh-CN" sz="1100">
                <a:solidFill>
                  <a:srgbClr val="FFFFFF"/>
                </a:solidFill>
                <a:latin typeface="Arial" charset="0"/>
                <a:ea typeface="华文细黑" pitchFamily="2" charset="-122"/>
              </a:rPr>
              <a:t>13</a:t>
            </a:r>
            <a:r>
              <a:rPr lang="zh-CN" altLang="en-US" sz="1100">
                <a:solidFill>
                  <a:srgbClr val="FFFFFF"/>
                </a:solidFill>
                <a:latin typeface="Arial" charset="0"/>
                <a:ea typeface="华文细黑" pitchFamily="2" charset="-122"/>
              </a:rPr>
              <a:t>组配色方案，同一页面内只选择一组使用。（仅供参考）</a:t>
            </a:r>
          </a:p>
          <a:p>
            <a:pPr algn="l" defTabSz="801688" hangingPunct="1">
              <a:lnSpc>
                <a:spcPct val="125000"/>
              </a:lnSpc>
              <a:buClr>
                <a:srgbClr val="777777"/>
              </a:buClr>
              <a:buSzPct val="60000"/>
              <a:buFont typeface="Wingdings" pitchFamily="2" charset="2"/>
              <a:buNone/>
              <a:defRPr/>
            </a:pPr>
            <a:endParaRPr lang="en-US" altLang="zh-CN" sz="1100">
              <a:solidFill>
                <a:srgbClr val="FFFFFF"/>
              </a:solidFill>
              <a:latin typeface="Arial" charset="0"/>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en-US" altLang="zh-CN" sz="1100">
              <a:solidFill>
                <a:srgbClr val="FFFFFF"/>
              </a:solidFill>
              <a:latin typeface="Arial" charset="0"/>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zh-CN" altLang="en-US" sz="1100">
              <a:solidFill>
                <a:srgbClr val="FFFFFF"/>
              </a:solidFill>
              <a:latin typeface="Arial" charset="0"/>
              <a:ea typeface="华文细黑" pitchFamily="2" charset="-122"/>
            </a:endParaRPr>
          </a:p>
        </p:txBody>
      </p:sp>
      <p:sp>
        <p:nvSpPr>
          <p:cNvPr id="28737" name="Rectangle 65"/>
          <p:cNvSpPr>
            <a:spLocks noChangeArrowheads="1"/>
          </p:cNvSpPr>
          <p:nvPr/>
        </p:nvSpPr>
        <p:spPr bwMode="auto">
          <a:xfrm>
            <a:off x="12272477" y="-61913"/>
            <a:ext cx="1399845" cy="838201"/>
          </a:xfrm>
          <a:prstGeom prst="rect">
            <a:avLst/>
          </a:prstGeom>
          <a:noFill/>
          <a:ln w="9525">
            <a:noFill/>
            <a:miter lim="800000"/>
            <a:headEnd/>
            <a:tailEnd/>
          </a:ln>
          <a:effectLst/>
        </p:spPr>
        <p:txBody>
          <a:bodyPr lIns="80124" tIns="40063" rIns="80124" bIns="40063"/>
          <a:lstStyle/>
          <a:p>
            <a:pPr algn="l" defTabSz="801688" hangingPunct="1">
              <a:lnSpc>
                <a:spcPct val="120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客户或者合作伙伴的标志放在右上角</a:t>
            </a:r>
            <a:r>
              <a:rPr lang="en-US" altLang="zh-CN" sz="1100">
                <a:solidFill>
                  <a:srgbClr val="FFFFFF"/>
                </a:solidFill>
                <a:latin typeface="Arial" charset="0"/>
                <a:ea typeface="华文细黑" pitchFamily="2" charset="-122"/>
              </a:rPr>
              <a:t>.</a:t>
            </a:r>
          </a:p>
          <a:p>
            <a:pPr algn="l" defTabSz="801688" hangingPunct="1">
              <a:lnSpc>
                <a:spcPct val="125000"/>
              </a:lnSpc>
              <a:buClr>
                <a:srgbClr val="777777"/>
              </a:buClr>
              <a:buSzPct val="60000"/>
              <a:buFont typeface="Wingdings" pitchFamily="2" charset="2"/>
              <a:buNone/>
              <a:defRPr/>
            </a:pPr>
            <a:endParaRPr lang="en-US" altLang="zh-CN" sz="1100">
              <a:solidFill>
                <a:srgbClr val="FFFFFF"/>
              </a:solidFill>
              <a:latin typeface="Arial" charset="0"/>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en-US" altLang="zh-CN" sz="1100">
              <a:solidFill>
                <a:srgbClr val="FFFFFF"/>
              </a:solidFill>
              <a:latin typeface="Arial" charset="0"/>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zh-CN" altLang="en-US" sz="1100">
              <a:solidFill>
                <a:srgbClr val="FFFFFF"/>
              </a:solidFill>
              <a:latin typeface="Arial" charset="0"/>
              <a:ea typeface="华文细黑" pitchFamily="2" charset="-122"/>
            </a:endParaRPr>
          </a:p>
        </p:txBody>
      </p:sp>
      <p:sp>
        <p:nvSpPr>
          <p:cNvPr id="1035" name="Rectangle 68"/>
          <p:cNvSpPr>
            <a:spLocks noGrp="1" noChangeArrowheads="1"/>
          </p:cNvSpPr>
          <p:nvPr>
            <p:ph type="body" idx="1"/>
          </p:nvPr>
        </p:nvSpPr>
        <p:spPr bwMode="auto">
          <a:xfrm>
            <a:off x="870404" y="1641475"/>
            <a:ext cx="10578256" cy="4194175"/>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65654" y="5035974"/>
            <a:ext cx="1226188" cy="276983"/>
          </a:xfrm>
          <a:prstGeom prst="rect">
            <a:avLst/>
          </a:prstGeom>
          <a:solidFill>
            <a:schemeClr val="bg1"/>
          </a:solidFill>
          <a:ln w="9525" algn="ctr">
            <a:noFill/>
            <a:miter lim="800000"/>
            <a:headEnd/>
            <a:tailEnd/>
          </a:ln>
          <a:effectLst/>
        </p:spPr>
        <p:txBody>
          <a:bodyPr lIns="91425" tIns="45712" rIns="91425" bIns="45712" anchor="ctr">
            <a:spAutoFit/>
          </a:bodyPr>
          <a:lstStyle/>
          <a:p>
            <a:pPr algn="l" defTabSz="914400" hangingPunct="1">
              <a:defRPr/>
            </a:pPr>
            <a:endParaRPr lang="zh-CN" altLang="en-US" sz="1200">
              <a:solidFill>
                <a:srgbClr val="FFFFFF"/>
              </a:solidFill>
              <a:latin typeface="FrutigerNext LT Regular" pitchFamily="34" charset="0"/>
            </a:endParaRPr>
          </a:p>
        </p:txBody>
      </p:sp>
      <p:grpSp>
        <p:nvGrpSpPr>
          <p:cNvPr id="2" name="Group 81"/>
          <p:cNvGrpSpPr>
            <a:grpSpLocks/>
          </p:cNvGrpSpPr>
          <p:nvPr/>
        </p:nvGrpSpPr>
        <p:grpSpPr bwMode="auto">
          <a:xfrm>
            <a:off x="12480019" y="3789363"/>
            <a:ext cx="986880"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3" name="Group 86"/>
          <p:cNvGrpSpPr>
            <a:grpSpLocks/>
          </p:cNvGrpSpPr>
          <p:nvPr/>
        </p:nvGrpSpPr>
        <p:grpSpPr bwMode="auto">
          <a:xfrm>
            <a:off x="12480019" y="4005263"/>
            <a:ext cx="986880"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4" name="Group 91"/>
          <p:cNvGrpSpPr>
            <a:grpSpLocks/>
          </p:cNvGrpSpPr>
          <p:nvPr/>
        </p:nvGrpSpPr>
        <p:grpSpPr bwMode="auto">
          <a:xfrm>
            <a:off x="12480019" y="4221163"/>
            <a:ext cx="986880"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5" name="Group 96"/>
          <p:cNvGrpSpPr>
            <a:grpSpLocks/>
          </p:cNvGrpSpPr>
          <p:nvPr/>
        </p:nvGrpSpPr>
        <p:grpSpPr bwMode="auto">
          <a:xfrm>
            <a:off x="12480019" y="3573463"/>
            <a:ext cx="986880"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6" name="Group 101"/>
          <p:cNvGrpSpPr>
            <a:grpSpLocks/>
          </p:cNvGrpSpPr>
          <p:nvPr/>
        </p:nvGrpSpPr>
        <p:grpSpPr bwMode="auto">
          <a:xfrm>
            <a:off x="12480019" y="4581534"/>
            <a:ext cx="986880"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7" name="Group 106"/>
          <p:cNvGrpSpPr>
            <a:grpSpLocks/>
          </p:cNvGrpSpPr>
          <p:nvPr/>
        </p:nvGrpSpPr>
        <p:grpSpPr bwMode="auto">
          <a:xfrm>
            <a:off x="12480019" y="4797434"/>
            <a:ext cx="986880"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8" name="Group 111"/>
          <p:cNvGrpSpPr>
            <a:grpSpLocks/>
          </p:cNvGrpSpPr>
          <p:nvPr/>
        </p:nvGrpSpPr>
        <p:grpSpPr bwMode="auto">
          <a:xfrm>
            <a:off x="12480019" y="5013334"/>
            <a:ext cx="986880"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9" name="Group 116"/>
          <p:cNvGrpSpPr>
            <a:grpSpLocks/>
          </p:cNvGrpSpPr>
          <p:nvPr/>
        </p:nvGrpSpPr>
        <p:grpSpPr bwMode="auto">
          <a:xfrm>
            <a:off x="12480019" y="5373688"/>
            <a:ext cx="986880"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0" name="Group 121"/>
          <p:cNvGrpSpPr>
            <a:grpSpLocks/>
          </p:cNvGrpSpPr>
          <p:nvPr/>
        </p:nvGrpSpPr>
        <p:grpSpPr bwMode="auto">
          <a:xfrm>
            <a:off x="12480019" y="5589588"/>
            <a:ext cx="986880"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1" name="Group 126"/>
          <p:cNvGrpSpPr>
            <a:grpSpLocks/>
          </p:cNvGrpSpPr>
          <p:nvPr/>
        </p:nvGrpSpPr>
        <p:grpSpPr bwMode="auto">
          <a:xfrm>
            <a:off x="12480019" y="5805488"/>
            <a:ext cx="986880"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2" name="Group 131"/>
          <p:cNvGrpSpPr>
            <a:grpSpLocks/>
          </p:cNvGrpSpPr>
          <p:nvPr/>
        </p:nvGrpSpPr>
        <p:grpSpPr bwMode="auto">
          <a:xfrm>
            <a:off x="12480019" y="6165859"/>
            <a:ext cx="986880"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3" name="Group 136"/>
          <p:cNvGrpSpPr>
            <a:grpSpLocks/>
          </p:cNvGrpSpPr>
          <p:nvPr/>
        </p:nvGrpSpPr>
        <p:grpSpPr bwMode="auto">
          <a:xfrm>
            <a:off x="12480019" y="6391284"/>
            <a:ext cx="986880"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4" name="Group 141"/>
          <p:cNvGrpSpPr>
            <a:grpSpLocks/>
          </p:cNvGrpSpPr>
          <p:nvPr/>
        </p:nvGrpSpPr>
        <p:grpSpPr bwMode="auto">
          <a:xfrm>
            <a:off x="12480019" y="6615113"/>
            <a:ext cx="986880"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sp>
        <p:nvSpPr>
          <p:cNvPr id="28818" name="Line 146"/>
          <p:cNvSpPr>
            <a:spLocks noChangeShapeType="1"/>
          </p:cNvSpPr>
          <p:nvPr userDrawn="1"/>
        </p:nvSpPr>
        <p:spPr bwMode="auto">
          <a:xfrm flipV="1">
            <a:off x="334612" y="908050"/>
            <a:ext cx="11624435" cy="0"/>
          </a:xfrm>
          <a:prstGeom prst="line">
            <a:avLst/>
          </a:prstGeom>
          <a:noFill/>
          <a:ln w="38100">
            <a:solidFill>
              <a:srgbClr val="990000"/>
            </a:solidFill>
            <a:round/>
            <a:headEnd/>
            <a:tailEnd/>
          </a:ln>
          <a:effectLst/>
        </p:spPr>
        <p:txBody>
          <a:bodyPr/>
          <a:lstStyle/>
          <a:p>
            <a:pPr algn="l" defTabSz="914400" hangingPunct="1">
              <a:defRPr/>
            </a:pPr>
            <a:endParaRPr lang="zh-CN" altLang="en-US" sz="1200">
              <a:solidFill>
                <a:srgbClr val="FFFFFF"/>
              </a:solidFill>
              <a:latin typeface="FrutigerNext LT Regular"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 id="2147484255" r:id="rId14"/>
    <p:sldLayoutId id="2147484256" r:id="rId15"/>
  </p:sldLayoutIdLst>
  <p:hf sldNum="0" hdr="0" ftr="0"/>
  <p:txStyles>
    <p:titleStyle>
      <a:lvl1pPr algn="l" defTabSz="801688" rtl="0" eaLnBrk="0" fontAlgn="base" hangingPunct="0">
        <a:spcBef>
          <a:spcPct val="0"/>
        </a:spcBef>
        <a:spcAft>
          <a:spcPct val="0"/>
        </a:spcAft>
        <a:defRPr sz="3400">
          <a:solidFill>
            <a:srgbClr val="990000"/>
          </a:solidFill>
          <a:latin typeface="+mj-lt"/>
          <a:ea typeface="+mj-ea"/>
          <a:cs typeface="+mj-cs"/>
        </a:defRPr>
      </a:lvl1pPr>
      <a:lvl2pPr algn="l" defTabSz="801688" rtl="0" eaLnBrk="0" fontAlgn="base" hangingPunct="0">
        <a:spcBef>
          <a:spcPct val="0"/>
        </a:spcBef>
        <a:spcAft>
          <a:spcPct val="0"/>
        </a:spcAft>
        <a:defRPr sz="3400">
          <a:solidFill>
            <a:srgbClr val="990000"/>
          </a:solidFill>
          <a:latin typeface="Arial" charset="0"/>
          <a:ea typeface="黑体" pitchFamily="2" charset="-122"/>
        </a:defRPr>
      </a:lvl2pPr>
      <a:lvl3pPr algn="l" defTabSz="801688" rtl="0" eaLnBrk="0" fontAlgn="base" hangingPunct="0">
        <a:spcBef>
          <a:spcPct val="0"/>
        </a:spcBef>
        <a:spcAft>
          <a:spcPct val="0"/>
        </a:spcAft>
        <a:defRPr sz="3400">
          <a:solidFill>
            <a:srgbClr val="990000"/>
          </a:solidFill>
          <a:latin typeface="Arial" charset="0"/>
          <a:ea typeface="黑体" pitchFamily="2" charset="-122"/>
        </a:defRPr>
      </a:lvl3pPr>
      <a:lvl4pPr algn="l" defTabSz="801688" rtl="0" eaLnBrk="0" fontAlgn="base" hangingPunct="0">
        <a:spcBef>
          <a:spcPct val="0"/>
        </a:spcBef>
        <a:spcAft>
          <a:spcPct val="0"/>
        </a:spcAft>
        <a:defRPr sz="3400">
          <a:solidFill>
            <a:srgbClr val="990000"/>
          </a:solidFill>
          <a:latin typeface="Arial" charset="0"/>
          <a:ea typeface="黑体" pitchFamily="2" charset="-122"/>
        </a:defRPr>
      </a:lvl4pPr>
      <a:lvl5pPr algn="l" defTabSz="801688" rtl="0" eaLnBrk="0" fontAlgn="base" hangingPunct="0">
        <a:spcBef>
          <a:spcPct val="0"/>
        </a:spcBef>
        <a:spcAft>
          <a:spcPct val="0"/>
        </a:spcAft>
        <a:defRPr sz="3400">
          <a:solidFill>
            <a:srgbClr val="990000"/>
          </a:solidFill>
          <a:latin typeface="Arial" charset="0"/>
          <a:ea typeface="黑体" pitchFamily="2" charset="-122"/>
        </a:defRPr>
      </a:lvl5pPr>
      <a:lvl6pPr marL="457200" algn="l" defTabSz="801688" rtl="0" fontAlgn="base">
        <a:spcBef>
          <a:spcPct val="0"/>
        </a:spcBef>
        <a:spcAft>
          <a:spcPct val="0"/>
        </a:spcAft>
        <a:defRPr sz="3400">
          <a:solidFill>
            <a:srgbClr val="990000"/>
          </a:solidFill>
          <a:latin typeface="Arial" charset="0"/>
          <a:ea typeface="黑体" pitchFamily="2" charset="-122"/>
        </a:defRPr>
      </a:lvl6pPr>
      <a:lvl7pPr marL="914400" algn="l" defTabSz="801688" rtl="0" fontAlgn="base">
        <a:spcBef>
          <a:spcPct val="0"/>
        </a:spcBef>
        <a:spcAft>
          <a:spcPct val="0"/>
        </a:spcAft>
        <a:defRPr sz="3400">
          <a:solidFill>
            <a:srgbClr val="990000"/>
          </a:solidFill>
          <a:latin typeface="Arial" charset="0"/>
          <a:ea typeface="黑体" pitchFamily="2" charset="-122"/>
        </a:defRPr>
      </a:lvl7pPr>
      <a:lvl8pPr marL="1371600" algn="l" defTabSz="801688" rtl="0" fontAlgn="base">
        <a:spcBef>
          <a:spcPct val="0"/>
        </a:spcBef>
        <a:spcAft>
          <a:spcPct val="0"/>
        </a:spcAft>
        <a:defRPr sz="3400">
          <a:solidFill>
            <a:srgbClr val="990000"/>
          </a:solidFill>
          <a:latin typeface="Arial" charset="0"/>
          <a:ea typeface="黑体" pitchFamily="2" charset="-122"/>
        </a:defRPr>
      </a:lvl8pPr>
      <a:lvl9pPr marL="1828800" algn="l" defTabSz="801688" rtl="0" fontAlgn="base">
        <a:spcBef>
          <a:spcPct val="0"/>
        </a:spcBef>
        <a:spcAft>
          <a:spcPct val="0"/>
        </a:spcAft>
        <a:defRPr sz="3400">
          <a:solidFill>
            <a:srgbClr val="990000"/>
          </a:solidFill>
          <a:latin typeface="Arial" charset="0"/>
          <a:ea typeface="黑体" pitchFamily="2" charset="-122"/>
        </a:defRPr>
      </a:lvl9pPr>
    </p:titleStyle>
    <p:bodyStyle>
      <a:lvl1pPr marL="300038" indent="-300038" algn="l" defTabSz="801688" rtl="0" eaLnBrk="0" fontAlgn="base" hangingPunct="0">
        <a:lnSpc>
          <a:spcPct val="140000"/>
        </a:lnSpc>
        <a:spcBef>
          <a:spcPct val="0"/>
        </a:spcBef>
        <a:spcAft>
          <a:spcPct val="0"/>
        </a:spcAft>
        <a:buClr>
          <a:schemeClr val="bg2"/>
        </a:buClr>
        <a:buSzPct val="60000"/>
        <a:buFont typeface="Wingdings" pitchFamily="2" charset="2"/>
        <a:buChar char="l"/>
        <a:defRPr sz="2000" b="1">
          <a:solidFill>
            <a:schemeClr val="tx1"/>
          </a:solidFill>
          <a:latin typeface="+mn-lt"/>
          <a:ea typeface="+mn-ea"/>
          <a:cs typeface="+mn-cs"/>
        </a:defRPr>
      </a:lvl1pPr>
      <a:lvl2pPr marL="652463" indent="-250825" algn="l" defTabSz="80168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003300" indent="-201613" algn="l" defTabSz="801688"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n-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n-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n-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n-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n-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637" y="365126"/>
            <a:ext cx="10521077"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637" y="1825625"/>
            <a:ext cx="10521077"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636" y="6356351"/>
            <a:ext cx="2744629"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auto" hangingPunct="1">
              <a:spcBef>
                <a:spcPts val="0"/>
              </a:spcBef>
              <a:spcAft>
                <a:spcPts val="0"/>
              </a:spcAft>
            </a:pPr>
            <a:fld id="{4E9BBEF1-D373-416C-9E95-A535437245C7}" type="datetimeFigureOut">
              <a:rPr lang="zh-CN" altLang="en-US" smtClean="0">
                <a:solidFill>
                  <a:prstClr val="black">
                    <a:tint val="75000"/>
                  </a:prstClr>
                </a:solidFill>
                <a:latin typeface="Calibri"/>
                <a:ea typeface="宋体"/>
              </a:rPr>
              <a:pPr defTabSz="914400" fontAlgn="auto" hangingPunct="1">
                <a:spcBef>
                  <a:spcPts val="0"/>
                </a:spcBef>
                <a:spcAft>
                  <a:spcPts val="0"/>
                </a:spcAft>
              </a:pPr>
              <a:t>2017/9/11</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4040704" y="6356351"/>
            <a:ext cx="411694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fontAlgn="auto" hangingPunct="1">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8615085" y="6356351"/>
            <a:ext cx="2744629"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fontAlgn="auto" hangingPunct="1">
              <a:spcBef>
                <a:spcPts val="0"/>
              </a:spcBef>
              <a:spcAft>
                <a:spcPts val="0"/>
              </a:spcAft>
            </a:pPr>
            <a:fld id="{D80D5A38-652B-4992-BC2E-E4663F9DA640}" type="slidenum">
              <a:rPr lang="zh-CN" altLang="en-US" smtClean="0">
                <a:solidFill>
                  <a:prstClr val="black">
                    <a:tint val="75000"/>
                  </a:prstClr>
                </a:solidFill>
                <a:latin typeface="Calibri"/>
                <a:ea typeface="宋体"/>
              </a:rPr>
              <a:pPr defTabSz="914400" fontAlgn="auto" hangingPunct="1">
                <a:spcBef>
                  <a:spcPts val="0"/>
                </a:spcBef>
                <a:spcAft>
                  <a:spcPts val="0"/>
                </a:spcAft>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xmlns="" val="1274739466"/>
      </p:ext>
    </p:extLst>
  </p:cSld>
  <p:clrMap bg1="lt1" tx1="dk1" bg2="lt2" tx2="dk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65" r:id="rId8"/>
    <p:sldLayoutId id="2147484266" r:id="rId9"/>
    <p:sldLayoutId id="2147484267" r:id="rId10"/>
    <p:sldLayoutId id="2147484268" r:id="rId11"/>
    <p:sldLayoutId id="214748426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9318" y="1021908"/>
            <a:ext cx="10759300" cy="5104039"/>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7" name="Picture 7" descr="7"/>
          <p:cNvPicPr>
            <a:picLocks noChangeAspect="1" noChangeArrowheads="1"/>
          </p:cNvPicPr>
          <p:nvPr/>
        </p:nvPicPr>
        <p:blipFill>
          <a:blip r:embed="rId16" cstate="print"/>
          <a:srcRect/>
          <a:stretch>
            <a:fillRect/>
          </a:stretch>
        </p:blipFill>
        <p:spPr bwMode="auto">
          <a:xfrm>
            <a:off x="0" y="6221187"/>
            <a:ext cx="12196536" cy="636814"/>
          </a:xfrm>
          <a:prstGeom prst="rect">
            <a:avLst/>
          </a:prstGeom>
          <a:noFill/>
          <a:ln w="9525">
            <a:noFill/>
            <a:miter lim="800000"/>
            <a:headEnd/>
            <a:tailEnd/>
          </a:ln>
        </p:spPr>
      </p:pic>
      <p:sp>
        <p:nvSpPr>
          <p:cNvPr id="38920" name="Text Box 8"/>
          <p:cNvSpPr txBox="1">
            <a:spLocks noChangeArrowheads="1"/>
          </p:cNvSpPr>
          <p:nvPr/>
        </p:nvSpPr>
        <p:spPr bwMode="auto">
          <a:xfrm>
            <a:off x="871061" y="6466114"/>
            <a:ext cx="2981619" cy="307732"/>
          </a:xfrm>
          <a:prstGeom prst="rect">
            <a:avLst/>
          </a:prstGeom>
          <a:noFill/>
          <a:ln w="9525">
            <a:noFill/>
            <a:miter lim="800000"/>
            <a:headEnd/>
            <a:tailEnd/>
          </a:ln>
        </p:spPr>
        <p:txBody>
          <a:bodyPr wrap="none" lIns="91393" tIns="45698" rIns="91393" bIns="45698">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38921" name="Rectangle 9"/>
          <p:cNvSpPr>
            <a:spLocks noGrp="1" noChangeArrowheads="1"/>
          </p:cNvSpPr>
          <p:nvPr>
            <p:ph type="dt" sz="half" idx="2"/>
          </p:nvPr>
        </p:nvSpPr>
        <p:spPr bwMode="auto">
          <a:xfrm>
            <a:off x="7910236" y="6400804"/>
            <a:ext cx="1410014"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200">
                <a:latin typeface="FrutigerNext LT Medium" pitchFamily="34" charset="0"/>
                <a:ea typeface="MS PGothic" pitchFamily="34" charset="-128"/>
              </a:defRPr>
            </a:lvl1pPr>
          </a:lstStyle>
          <a:p>
            <a:pPr algn="l" defTabSz="914400" eaLnBrk="0">
              <a:defRPr/>
            </a:pPr>
            <a:endParaRPr lang="de-DE" altLang="zh-CN">
              <a:solidFill>
                <a:prstClr val="black"/>
              </a:solidFill>
            </a:endParaRPr>
          </a:p>
          <a:p>
            <a:pPr algn="l" defTabSz="914400" eaLnBrk="0">
              <a:defRPr/>
            </a:pPr>
            <a:r>
              <a:rPr lang="de-DE" altLang="zh-CN">
                <a:solidFill>
                  <a:prstClr val="black"/>
                </a:solidFill>
              </a:rPr>
              <a:t>Page </a:t>
            </a:r>
            <a:fld id="{D8ACD6C9-B7FE-4AF3-A0F7-597A708EE36A}" type="slidenum">
              <a:rPr lang="de-DE" altLang="zh-CN">
                <a:solidFill>
                  <a:prstClr val="black"/>
                </a:solidFill>
              </a:rPr>
              <a:pPr algn="l" defTabSz="914400" eaLnBrk="0">
                <a:defRPr/>
              </a:pPr>
              <a:t>‹#›</a:t>
            </a:fld>
            <a:endParaRPr lang="en-GB" altLang="zh-CN">
              <a:solidFill>
                <a:prstClr val="black"/>
              </a:solidFill>
            </a:endParaRPr>
          </a:p>
        </p:txBody>
      </p:sp>
      <p:pic>
        <p:nvPicPr>
          <p:cNvPr id="1030" name="Picture 10" descr="8"/>
          <p:cNvPicPr>
            <a:picLocks noChangeAspect="1" noChangeArrowheads="1"/>
          </p:cNvPicPr>
          <p:nvPr/>
        </p:nvPicPr>
        <p:blipFill>
          <a:blip r:embed="rId17" cstate="print"/>
          <a:srcRect/>
          <a:stretch>
            <a:fillRect/>
          </a:stretch>
        </p:blipFill>
        <p:spPr bwMode="auto">
          <a:xfrm>
            <a:off x="10017094" y="6400812"/>
            <a:ext cx="1747548" cy="310243"/>
          </a:xfrm>
          <a:prstGeom prst="rect">
            <a:avLst/>
          </a:prstGeom>
          <a:noFill/>
          <a:ln w="9525">
            <a:noFill/>
            <a:miter lim="800000"/>
            <a:headEnd/>
            <a:tailEnd/>
          </a:ln>
        </p:spPr>
      </p:pic>
      <p:sp>
        <p:nvSpPr>
          <p:cNvPr id="38923" name="Rectangle 11"/>
          <p:cNvSpPr>
            <a:spLocks noChangeArrowheads="1"/>
          </p:cNvSpPr>
          <p:nvPr/>
        </p:nvSpPr>
        <p:spPr bwMode="auto">
          <a:xfrm>
            <a:off x="4883397" y="6467477"/>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38925" name="Rectangle 13"/>
          <p:cNvSpPr>
            <a:spLocks noChangeArrowheads="1"/>
          </p:cNvSpPr>
          <p:nvPr/>
        </p:nvSpPr>
        <p:spPr bwMode="auto">
          <a:xfrm>
            <a:off x="0" y="0"/>
            <a:ext cx="12196536" cy="713014"/>
          </a:xfrm>
          <a:prstGeom prst="rect">
            <a:avLst/>
          </a:prstGeom>
          <a:gradFill rotWithShape="1">
            <a:gsLst>
              <a:gs pos="0">
                <a:srgbClr val="E0E0E0"/>
              </a:gs>
              <a:gs pos="50000">
                <a:srgbClr val="E0E0E0">
                  <a:gamma/>
                  <a:tint val="0"/>
                  <a:invGamma/>
                </a:srgbClr>
              </a:gs>
              <a:gs pos="100000">
                <a:srgbClr val="E0E0E0"/>
              </a:gs>
            </a:gsLst>
            <a:lin ang="2700000" scaled="1"/>
          </a:gradFill>
          <a:ln w="9525">
            <a:noFill/>
            <a:miter lim="800000"/>
            <a:headEnd/>
            <a:tailEnd/>
          </a:ln>
          <a:effectLst/>
        </p:spPr>
        <p:txBody>
          <a:bodyPr wrap="none" anchor="ctr"/>
          <a:lstStyle/>
          <a:p>
            <a:pPr algn="l" defTabSz="914400" eaLnBrk="0">
              <a:defRPr/>
            </a:pPr>
            <a:endParaRPr lang="zh-CN" altLang="en-US" sz="2500">
              <a:solidFill>
                <a:prstClr val="black"/>
              </a:solidFill>
              <a:latin typeface="FrutigerNext LT BlackCn" pitchFamily="34" charset="0"/>
              <a:ea typeface="宋体" charset="-122"/>
            </a:endParaRPr>
          </a:p>
        </p:txBody>
      </p:sp>
      <p:sp>
        <p:nvSpPr>
          <p:cNvPr id="1033" name="Rectangle 2"/>
          <p:cNvSpPr>
            <a:spLocks noGrp="1" noChangeArrowheads="1"/>
          </p:cNvSpPr>
          <p:nvPr>
            <p:ph type="title"/>
          </p:nvPr>
        </p:nvSpPr>
        <p:spPr bwMode="auto">
          <a:xfrm>
            <a:off x="829318" y="0"/>
            <a:ext cx="10759300" cy="713014"/>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Lst>
  <p:hf sldNum="0" hdr="0" ftr="0"/>
  <p:txStyles>
    <p:titleStyle>
      <a:lvl1pPr algn="l" rtl="0" eaLnBrk="0" fontAlgn="base" hangingPunct="0">
        <a:spcBef>
          <a:spcPct val="0"/>
        </a:spcBef>
        <a:spcAft>
          <a:spcPct val="0"/>
        </a:spcAft>
        <a:defRPr sz="3500" b="1">
          <a:solidFill>
            <a:srgbClr val="990000"/>
          </a:solidFill>
          <a:latin typeface="+mj-lt"/>
          <a:ea typeface="+mj-ea"/>
          <a:cs typeface="+mj-cs"/>
        </a:defRPr>
      </a:lvl1pPr>
      <a:lvl2pPr algn="l" rtl="0" eaLnBrk="0" fontAlgn="base" hangingPunct="0">
        <a:spcBef>
          <a:spcPct val="0"/>
        </a:spcBef>
        <a:spcAft>
          <a:spcPct val="0"/>
        </a:spcAft>
        <a:defRPr sz="3500" b="1">
          <a:solidFill>
            <a:srgbClr val="990000"/>
          </a:solidFill>
          <a:latin typeface="Arial" charset="0"/>
          <a:ea typeface="黑体" pitchFamily="2" charset="-122"/>
        </a:defRPr>
      </a:lvl2pPr>
      <a:lvl3pPr algn="l" rtl="0" eaLnBrk="0" fontAlgn="base" hangingPunct="0">
        <a:spcBef>
          <a:spcPct val="0"/>
        </a:spcBef>
        <a:spcAft>
          <a:spcPct val="0"/>
        </a:spcAft>
        <a:defRPr sz="3500" b="1">
          <a:solidFill>
            <a:srgbClr val="990000"/>
          </a:solidFill>
          <a:latin typeface="Arial" charset="0"/>
          <a:ea typeface="黑体" pitchFamily="2" charset="-122"/>
        </a:defRPr>
      </a:lvl3pPr>
      <a:lvl4pPr algn="l" rtl="0" eaLnBrk="0" fontAlgn="base" hangingPunct="0">
        <a:spcBef>
          <a:spcPct val="0"/>
        </a:spcBef>
        <a:spcAft>
          <a:spcPct val="0"/>
        </a:spcAft>
        <a:defRPr sz="3500" b="1">
          <a:solidFill>
            <a:srgbClr val="990000"/>
          </a:solidFill>
          <a:latin typeface="Arial" charset="0"/>
          <a:ea typeface="黑体" pitchFamily="2" charset="-122"/>
        </a:defRPr>
      </a:lvl4pPr>
      <a:lvl5pPr algn="l" rtl="0" eaLnBrk="0" fontAlgn="base" hangingPunct="0">
        <a:spcBef>
          <a:spcPct val="0"/>
        </a:spcBef>
        <a:spcAft>
          <a:spcPct val="0"/>
        </a:spcAft>
        <a:defRPr sz="3500" b="1">
          <a:solidFill>
            <a:srgbClr val="990000"/>
          </a:solidFill>
          <a:latin typeface="Arial" charset="0"/>
          <a:ea typeface="黑体" pitchFamily="2" charset="-122"/>
        </a:defRPr>
      </a:lvl5pPr>
      <a:lvl6pPr marL="457200" algn="l" rtl="0" fontAlgn="base">
        <a:spcBef>
          <a:spcPct val="0"/>
        </a:spcBef>
        <a:spcAft>
          <a:spcPct val="0"/>
        </a:spcAft>
        <a:defRPr sz="3500" b="1">
          <a:solidFill>
            <a:srgbClr val="990000"/>
          </a:solidFill>
          <a:latin typeface="Arial" charset="0"/>
          <a:ea typeface="黑体" pitchFamily="2" charset="-122"/>
        </a:defRPr>
      </a:lvl6pPr>
      <a:lvl7pPr marL="914400" algn="l" rtl="0" fontAlgn="base">
        <a:spcBef>
          <a:spcPct val="0"/>
        </a:spcBef>
        <a:spcAft>
          <a:spcPct val="0"/>
        </a:spcAft>
        <a:defRPr sz="3500" b="1">
          <a:solidFill>
            <a:srgbClr val="990000"/>
          </a:solidFill>
          <a:latin typeface="Arial" charset="0"/>
          <a:ea typeface="黑体" pitchFamily="2" charset="-122"/>
        </a:defRPr>
      </a:lvl7pPr>
      <a:lvl8pPr marL="1371600" algn="l" rtl="0" fontAlgn="base">
        <a:spcBef>
          <a:spcPct val="0"/>
        </a:spcBef>
        <a:spcAft>
          <a:spcPct val="0"/>
        </a:spcAft>
        <a:defRPr sz="3500" b="1">
          <a:solidFill>
            <a:srgbClr val="990000"/>
          </a:solidFill>
          <a:latin typeface="Arial" charset="0"/>
          <a:ea typeface="黑体" pitchFamily="2" charset="-122"/>
        </a:defRPr>
      </a:lvl8pPr>
      <a:lvl9pPr marL="1828800" algn="l" rtl="0" fontAlgn="base">
        <a:spcBef>
          <a:spcPct val="0"/>
        </a:spcBef>
        <a:spcAft>
          <a:spcPct val="0"/>
        </a:spcAft>
        <a:defRPr sz="3500" b="1">
          <a:solidFill>
            <a:srgbClr val="990000"/>
          </a:solidFill>
          <a:latin typeface="Arial" charset="0"/>
          <a:ea typeface="黑体" pitchFamily="2" charset="-122"/>
        </a:defRPr>
      </a:lvl9pPr>
    </p:titleStyle>
    <p:bodyStyle>
      <a:lvl1pPr marL="342900" indent="-342900" algn="l" rtl="0" eaLnBrk="0" fontAlgn="base" hangingPunct="0">
        <a:lnSpc>
          <a:spcPct val="140000"/>
        </a:lnSpc>
        <a:spcBef>
          <a:spcPct val="0"/>
        </a:spcBef>
        <a:spcAft>
          <a:spcPct val="0"/>
        </a:spcAft>
        <a:defRPr sz="2200" b="1">
          <a:solidFill>
            <a:schemeClr val="tx1"/>
          </a:solidFill>
          <a:latin typeface="+mn-lt"/>
          <a:ea typeface="+mn-ea"/>
          <a:cs typeface="+mn-cs"/>
        </a:defRPr>
      </a:lvl1pPr>
      <a:lvl2pPr marL="742950" indent="-285750" algn="l" rtl="0" eaLnBrk="0" fontAlgn="base" hangingPunct="0">
        <a:lnSpc>
          <a:spcPct val="140000"/>
        </a:lnSpc>
        <a:spcBef>
          <a:spcPct val="0"/>
        </a:spcBef>
        <a:spcAft>
          <a:spcPct val="0"/>
        </a:spcAft>
        <a:defRPr sz="2200">
          <a:solidFill>
            <a:schemeClr val="tx1"/>
          </a:solidFill>
          <a:latin typeface="+mn-lt"/>
          <a:ea typeface="华文细黑" pitchFamily="2" charset="-122"/>
        </a:defRPr>
      </a:lvl2pPr>
      <a:lvl3pPr marL="1143000" indent="-228600" algn="l" rtl="0" eaLnBrk="0" fontAlgn="base" hangingPunct="0">
        <a:lnSpc>
          <a:spcPct val="140000"/>
        </a:lnSpc>
        <a:spcBef>
          <a:spcPct val="0"/>
        </a:spcBef>
        <a:spcAft>
          <a:spcPct val="0"/>
        </a:spcAft>
        <a:defRPr sz="2200">
          <a:solidFill>
            <a:schemeClr val="tx1"/>
          </a:solidFill>
          <a:latin typeface="+mn-lt"/>
          <a:ea typeface="华文细黑" pitchFamily="2" charset="-122"/>
        </a:defRPr>
      </a:lvl3pPr>
      <a:lvl4pPr marL="1600200" indent="-230188" algn="l" rtl="0" eaLnBrk="0" fontAlgn="base" hangingPunct="0">
        <a:lnSpc>
          <a:spcPct val="140000"/>
        </a:lnSpc>
        <a:spcBef>
          <a:spcPct val="0"/>
        </a:spcBef>
        <a:spcAft>
          <a:spcPct val="0"/>
        </a:spcAft>
        <a:defRPr sz="2200">
          <a:solidFill>
            <a:schemeClr val="tx1"/>
          </a:solidFill>
          <a:latin typeface="+mn-lt"/>
          <a:ea typeface="华文细黑" pitchFamily="2" charset="-122"/>
        </a:defRPr>
      </a:lvl4pPr>
      <a:lvl5pPr marL="2055813" indent="-227013" algn="l" rtl="0" eaLnBrk="0" fontAlgn="base" hangingPunct="0">
        <a:lnSpc>
          <a:spcPct val="140000"/>
        </a:lnSpc>
        <a:spcBef>
          <a:spcPct val="0"/>
        </a:spcBef>
        <a:spcAft>
          <a:spcPct val="0"/>
        </a:spcAft>
        <a:defRPr sz="2200">
          <a:solidFill>
            <a:schemeClr val="tx1"/>
          </a:solidFill>
          <a:latin typeface="+mn-lt"/>
          <a:ea typeface="华文细黑" pitchFamily="2" charset="-122"/>
        </a:defRPr>
      </a:lvl5pPr>
      <a:lvl6pPr marL="2513013" indent="-227013" algn="l" rtl="0" fontAlgn="base">
        <a:lnSpc>
          <a:spcPct val="140000"/>
        </a:lnSpc>
        <a:spcBef>
          <a:spcPct val="0"/>
        </a:spcBef>
        <a:spcAft>
          <a:spcPct val="0"/>
        </a:spcAft>
        <a:defRPr sz="2200">
          <a:solidFill>
            <a:schemeClr val="tx1"/>
          </a:solidFill>
          <a:latin typeface="+mn-lt"/>
          <a:ea typeface="华文细黑" pitchFamily="2" charset="-122"/>
        </a:defRPr>
      </a:lvl6pPr>
      <a:lvl7pPr marL="2970213" indent="-227013" algn="l" rtl="0" fontAlgn="base">
        <a:lnSpc>
          <a:spcPct val="140000"/>
        </a:lnSpc>
        <a:spcBef>
          <a:spcPct val="0"/>
        </a:spcBef>
        <a:spcAft>
          <a:spcPct val="0"/>
        </a:spcAft>
        <a:defRPr sz="2200">
          <a:solidFill>
            <a:schemeClr val="tx1"/>
          </a:solidFill>
          <a:latin typeface="+mn-lt"/>
          <a:ea typeface="华文细黑" pitchFamily="2" charset="-122"/>
        </a:defRPr>
      </a:lvl7pPr>
      <a:lvl8pPr marL="3427413" indent="-227013" algn="l" rtl="0" fontAlgn="base">
        <a:lnSpc>
          <a:spcPct val="140000"/>
        </a:lnSpc>
        <a:spcBef>
          <a:spcPct val="0"/>
        </a:spcBef>
        <a:spcAft>
          <a:spcPct val="0"/>
        </a:spcAft>
        <a:defRPr sz="2200">
          <a:solidFill>
            <a:schemeClr val="tx1"/>
          </a:solidFill>
          <a:latin typeface="+mn-lt"/>
          <a:ea typeface="华文细黑" pitchFamily="2" charset="-122"/>
        </a:defRPr>
      </a:lvl8pPr>
      <a:lvl9pPr marL="3884613" indent="-227013" algn="l" rtl="0" fontAlgn="base">
        <a:lnSpc>
          <a:spcPct val="140000"/>
        </a:lnSpc>
        <a:spcBef>
          <a:spcPct val="0"/>
        </a:spcBef>
        <a:spcAft>
          <a:spcPct val="0"/>
        </a:spcAft>
        <a:defRPr sz="2200">
          <a:solidFill>
            <a:schemeClr val="tx1"/>
          </a:solidFill>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9318" y="1021908"/>
            <a:ext cx="10759300" cy="5104039"/>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7" name="Picture 7" descr="7"/>
          <p:cNvPicPr>
            <a:picLocks noChangeAspect="1" noChangeArrowheads="1"/>
          </p:cNvPicPr>
          <p:nvPr/>
        </p:nvPicPr>
        <p:blipFill>
          <a:blip r:embed="rId18" cstate="print"/>
          <a:srcRect/>
          <a:stretch>
            <a:fillRect/>
          </a:stretch>
        </p:blipFill>
        <p:spPr bwMode="auto">
          <a:xfrm>
            <a:off x="0" y="6221187"/>
            <a:ext cx="12196536" cy="636814"/>
          </a:xfrm>
          <a:prstGeom prst="rect">
            <a:avLst/>
          </a:prstGeom>
          <a:noFill/>
          <a:ln w="9525">
            <a:noFill/>
            <a:miter lim="800000"/>
            <a:headEnd/>
            <a:tailEnd/>
          </a:ln>
        </p:spPr>
      </p:pic>
      <p:sp>
        <p:nvSpPr>
          <p:cNvPr id="38920" name="Text Box 8"/>
          <p:cNvSpPr txBox="1">
            <a:spLocks noChangeArrowheads="1"/>
          </p:cNvSpPr>
          <p:nvPr/>
        </p:nvSpPr>
        <p:spPr bwMode="auto">
          <a:xfrm>
            <a:off x="871061" y="6466114"/>
            <a:ext cx="2981619" cy="307732"/>
          </a:xfrm>
          <a:prstGeom prst="rect">
            <a:avLst/>
          </a:prstGeom>
          <a:noFill/>
          <a:ln w="9525">
            <a:noFill/>
            <a:miter lim="800000"/>
            <a:headEnd/>
            <a:tailEnd/>
          </a:ln>
        </p:spPr>
        <p:txBody>
          <a:bodyPr wrap="none" lIns="91393" tIns="45698" rIns="91393" bIns="45698">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38921" name="Rectangle 9"/>
          <p:cNvSpPr>
            <a:spLocks noGrp="1" noChangeArrowheads="1"/>
          </p:cNvSpPr>
          <p:nvPr>
            <p:ph type="dt" sz="half" idx="2"/>
          </p:nvPr>
        </p:nvSpPr>
        <p:spPr bwMode="auto">
          <a:xfrm>
            <a:off x="7910236" y="6400804"/>
            <a:ext cx="1410014"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200">
                <a:latin typeface="FrutigerNext LT Medium" pitchFamily="34" charset="0"/>
                <a:ea typeface="MS PGothic" pitchFamily="34" charset="-128"/>
              </a:defRPr>
            </a:lvl1pPr>
          </a:lstStyle>
          <a:p>
            <a:pPr algn="l" defTabSz="914400" eaLnBrk="0">
              <a:defRPr/>
            </a:pPr>
            <a:endParaRPr lang="de-DE" altLang="zh-CN">
              <a:solidFill>
                <a:prstClr val="black"/>
              </a:solidFill>
            </a:endParaRPr>
          </a:p>
          <a:p>
            <a:pPr algn="l" defTabSz="914400" eaLnBrk="0">
              <a:defRPr/>
            </a:pPr>
            <a:r>
              <a:rPr lang="de-DE" altLang="zh-CN">
                <a:solidFill>
                  <a:prstClr val="black"/>
                </a:solidFill>
              </a:rPr>
              <a:t>Page </a:t>
            </a:r>
            <a:fld id="{D8ACD6C9-B7FE-4AF3-A0F7-597A708EE36A}" type="slidenum">
              <a:rPr lang="de-DE" altLang="zh-CN">
                <a:solidFill>
                  <a:prstClr val="black"/>
                </a:solidFill>
              </a:rPr>
              <a:pPr algn="l" defTabSz="914400" eaLnBrk="0">
                <a:defRPr/>
              </a:pPr>
              <a:t>‹#›</a:t>
            </a:fld>
            <a:endParaRPr lang="en-GB" altLang="zh-CN">
              <a:solidFill>
                <a:prstClr val="black"/>
              </a:solidFill>
            </a:endParaRPr>
          </a:p>
        </p:txBody>
      </p:sp>
      <p:pic>
        <p:nvPicPr>
          <p:cNvPr id="1030" name="Picture 10" descr="8"/>
          <p:cNvPicPr>
            <a:picLocks noChangeAspect="1" noChangeArrowheads="1"/>
          </p:cNvPicPr>
          <p:nvPr/>
        </p:nvPicPr>
        <p:blipFill>
          <a:blip r:embed="rId19" cstate="print"/>
          <a:srcRect/>
          <a:stretch>
            <a:fillRect/>
          </a:stretch>
        </p:blipFill>
        <p:spPr bwMode="auto">
          <a:xfrm>
            <a:off x="10017094" y="6400812"/>
            <a:ext cx="1747548" cy="310243"/>
          </a:xfrm>
          <a:prstGeom prst="rect">
            <a:avLst/>
          </a:prstGeom>
          <a:noFill/>
          <a:ln w="9525">
            <a:noFill/>
            <a:miter lim="800000"/>
            <a:headEnd/>
            <a:tailEnd/>
          </a:ln>
        </p:spPr>
      </p:pic>
      <p:sp>
        <p:nvSpPr>
          <p:cNvPr id="38923" name="Rectangle 11"/>
          <p:cNvSpPr>
            <a:spLocks noChangeArrowheads="1"/>
          </p:cNvSpPr>
          <p:nvPr/>
        </p:nvSpPr>
        <p:spPr bwMode="auto">
          <a:xfrm>
            <a:off x="4883392" y="6467477"/>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38925" name="Rectangle 13"/>
          <p:cNvSpPr>
            <a:spLocks noChangeArrowheads="1"/>
          </p:cNvSpPr>
          <p:nvPr/>
        </p:nvSpPr>
        <p:spPr bwMode="auto">
          <a:xfrm>
            <a:off x="0" y="0"/>
            <a:ext cx="12196536" cy="713014"/>
          </a:xfrm>
          <a:prstGeom prst="rect">
            <a:avLst/>
          </a:prstGeom>
          <a:gradFill rotWithShape="1">
            <a:gsLst>
              <a:gs pos="0">
                <a:srgbClr val="E0E0E0"/>
              </a:gs>
              <a:gs pos="50000">
                <a:srgbClr val="E0E0E0">
                  <a:gamma/>
                  <a:tint val="0"/>
                  <a:invGamma/>
                </a:srgbClr>
              </a:gs>
              <a:gs pos="100000">
                <a:srgbClr val="E0E0E0"/>
              </a:gs>
            </a:gsLst>
            <a:lin ang="2700000" scaled="1"/>
          </a:gradFill>
          <a:ln w="9525">
            <a:noFill/>
            <a:miter lim="800000"/>
            <a:headEnd/>
            <a:tailEnd/>
          </a:ln>
          <a:effectLst/>
        </p:spPr>
        <p:txBody>
          <a:bodyPr wrap="none" anchor="ctr"/>
          <a:lstStyle/>
          <a:p>
            <a:pPr algn="l" defTabSz="914400" eaLnBrk="0">
              <a:defRPr/>
            </a:pPr>
            <a:endParaRPr lang="zh-CN" altLang="en-US" sz="2500">
              <a:solidFill>
                <a:prstClr val="black"/>
              </a:solidFill>
              <a:latin typeface="FrutigerNext LT BlackCn" pitchFamily="34" charset="0"/>
              <a:ea typeface="宋体" charset="-122"/>
            </a:endParaRPr>
          </a:p>
        </p:txBody>
      </p:sp>
      <p:sp>
        <p:nvSpPr>
          <p:cNvPr id="1033" name="Rectangle 2"/>
          <p:cNvSpPr>
            <a:spLocks noGrp="1" noChangeArrowheads="1"/>
          </p:cNvSpPr>
          <p:nvPr>
            <p:ph type="title"/>
          </p:nvPr>
        </p:nvSpPr>
        <p:spPr bwMode="auto">
          <a:xfrm>
            <a:off x="829318" y="0"/>
            <a:ext cx="10759300" cy="713014"/>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Lst>
  <p:hf sldNum="0" hdr="0" ftr="0"/>
  <p:txStyles>
    <p:titleStyle>
      <a:lvl1pPr algn="l" rtl="0" eaLnBrk="0" fontAlgn="base" hangingPunct="0">
        <a:spcBef>
          <a:spcPct val="0"/>
        </a:spcBef>
        <a:spcAft>
          <a:spcPct val="0"/>
        </a:spcAft>
        <a:defRPr sz="3500" b="1">
          <a:solidFill>
            <a:srgbClr val="990000"/>
          </a:solidFill>
          <a:latin typeface="+mj-lt"/>
          <a:ea typeface="+mj-ea"/>
          <a:cs typeface="+mj-cs"/>
        </a:defRPr>
      </a:lvl1pPr>
      <a:lvl2pPr algn="l" rtl="0" eaLnBrk="0" fontAlgn="base" hangingPunct="0">
        <a:spcBef>
          <a:spcPct val="0"/>
        </a:spcBef>
        <a:spcAft>
          <a:spcPct val="0"/>
        </a:spcAft>
        <a:defRPr sz="3500" b="1">
          <a:solidFill>
            <a:srgbClr val="990000"/>
          </a:solidFill>
          <a:latin typeface="Arial" charset="0"/>
          <a:ea typeface="黑体" pitchFamily="2" charset="-122"/>
        </a:defRPr>
      </a:lvl2pPr>
      <a:lvl3pPr algn="l" rtl="0" eaLnBrk="0" fontAlgn="base" hangingPunct="0">
        <a:spcBef>
          <a:spcPct val="0"/>
        </a:spcBef>
        <a:spcAft>
          <a:spcPct val="0"/>
        </a:spcAft>
        <a:defRPr sz="3500" b="1">
          <a:solidFill>
            <a:srgbClr val="990000"/>
          </a:solidFill>
          <a:latin typeface="Arial" charset="0"/>
          <a:ea typeface="黑体" pitchFamily="2" charset="-122"/>
        </a:defRPr>
      </a:lvl3pPr>
      <a:lvl4pPr algn="l" rtl="0" eaLnBrk="0" fontAlgn="base" hangingPunct="0">
        <a:spcBef>
          <a:spcPct val="0"/>
        </a:spcBef>
        <a:spcAft>
          <a:spcPct val="0"/>
        </a:spcAft>
        <a:defRPr sz="3500" b="1">
          <a:solidFill>
            <a:srgbClr val="990000"/>
          </a:solidFill>
          <a:latin typeface="Arial" charset="0"/>
          <a:ea typeface="黑体" pitchFamily="2" charset="-122"/>
        </a:defRPr>
      </a:lvl4pPr>
      <a:lvl5pPr algn="l" rtl="0" eaLnBrk="0" fontAlgn="base" hangingPunct="0">
        <a:spcBef>
          <a:spcPct val="0"/>
        </a:spcBef>
        <a:spcAft>
          <a:spcPct val="0"/>
        </a:spcAft>
        <a:defRPr sz="3500" b="1">
          <a:solidFill>
            <a:srgbClr val="990000"/>
          </a:solidFill>
          <a:latin typeface="Arial" charset="0"/>
          <a:ea typeface="黑体" pitchFamily="2" charset="-122"/>
        </a:defRPr>
      </a:lvl5pPr>
      <a:lvl6pPr marL="457200" algn="l" rtl="0" fontAlgn="base">
        <a:spcBef>
          <a:spcPct val="0"/>
        </a:spcBef>
        <a:spcAft>
          <a:spcPct val="0"/>
        </a:spcAft>
        <a:defRPr sz="3500" b="1">
          <a:solidFill>
            <a:srgbClr val="990000"/>
          </a:solidFill>
          <a:latin typeface="Arial" charset="0"/>
          <a:ea typeface="黑体" pitchFamily="2" charset="-122"/>
        </a:defRPr>
      </a:lvl6pPr>
      <a:lvl7pPr marL="914400" algn="l" rtl="0" fontAlgn="base">
        <a:spcBef>
          <a:spcPct val="0"/>
        </a:spcBef>
        <a:spcAft>
          <a:spcPct val="0"/>
        </a:spcAft>
        <a:defRPr sz="3500" b="1">
          <a:solidFill>
            <a:srgbClr val="990000"/>
          </a:solidFill>
          <a:latin typeface="Arial" charset="0"/>
          <a:ea typeface="黑体" pitchFamily="2" charset="-122"/>
        </a:defRPr>
      </a:lvl7pPr>
      <a:lvl8pPr marL="1371600" algn="l" rtl="0" fontAlgn="base">
        <a:spcBef>
          <a:spcPct val="0"/>
        </a:spcBef>
        <a:spcAft>
          <a:spcPct val="0"/>
        </a:spcAft>
        <a:defRPr sz="3500" b="1">
          <a:solidFill>
            <a:srgbClr val="990000"/>
          </a:solidFill>
          <a:latin typeface="Arial" charset="0"/>
          <a:ea typeface="黑体" pitchFamily="2" charset="-122"/>
        </a:defRPr>
      </a:lvl8pPr>
      <a:lvl9pPr marL="1828800" algn="l" rtl="0" fontAlgn="base">
        <a:spcBef>
          <a:spcPct val="0"/>
        </a:spcBef>
        <a:spcAft>
          <a:spcPct val="0"/>
        </a:spcAft>
        <a:defRPr sz="3500" b="1">
          <a:solidFill>
            <a:srgbClr val="990000"/>
          </a:solidFill>
          <a:latin typeface="Arial" charset="0"/>
          <a:ea typeface="黑体" pitchFamily="2" charset="-122"/>
        </a:defRPr>
      </a:lvl9pPr>
    </p:titleStyle>
    <p:bodyStyle>
      <a:lvl1pPr marL="342900" indent="-342900" algn="l" rtl="0" eaLnBrk="0" fontAlgn="base" hangingPunct="0">
        <a:lnSpc>
          <a:spcPct val="140000"/>
        </a:lnSpc>
        <a:spcBef>
          <a:spcPct val="0"/>
        </a:spcBef>
        <a:spcAft>
          <a:spcPct val="0"/>
        </a:spcAft>
        <a:defRPr sz="2200" b="1">
          <a:solidFill>
            <a:schemeClr val="tx1"/>
          </a:solidFill>
          <a:latin typeface="+mn-lt"/>
          <a:ea typeface="+mn-ea"/>
          <a:cs typeface="+mn-cs"/>
        </a:defRPr>
      </a:lvl1pPr>
      <a:lvl2pPr marL="742950" indent="-285750" algn="l" rtl="0" eaLnBrk="0" fontAlgn="base" hangingPunct="0">
        <a:lnSpc>
          <a:spcPct val="140000"/>
        </a:lnSpc>
        <a:spcBef>
          <a:spcPct val="0"/>
        </a:spcBef>
        <a:spcAft>
          <a:spcPct val="0"/>
        </a:spcAft>
        <a:defRPr sz="2200">
          <a:solidFill>
            <a:schemeClr val="tx1"/>
          </a:solidFill>
          <a:latin typeface="+mn-lt"/>
          <a:ea typeface="华文细黑" pitchFamily="2" charset="-122"/>
        </a:defRPr>
      </a:lvl2pPr>
      <a:lvl3pPr marL="1143000" indent="-228600" algn="l" rtl="0" eaLnBrk="0" fontAlgn="base" hangingPunct="0">
        <a:lnSpc>
          <a:spcPct val="140000"/>
        </a:lnSpc>
        <a:spcBef>
          <a:spcPct val="0"/>
        </a:spcBef>
        <a:spcAft>
          <a:spcPct val="0"/>
        </a:spcAft>
        <a:defRPr sz="2200">
          <a:solidFill>
            <a:schemeClr val="tx1"/>
          </a:solidFill>
          <a:latin typeface="+mn-lt"/>
          <a:ea typeface="华文细黑" pitchFamily="2" charset="-122"/>
        </a:defRPr>
      </a:lvl3pPr>
      <a:lvl4pPr marL="1600200" indent="-230188" algn="l" rtl="0" eaLnBrk="0" fontAlgn="base" hangingPunct="0">
        <a:lnSpc>
          <a:spcPct val="140000"/>
        </a:lnSpc>
        <a:spcBef>
          <a:spcPct val="0"/>
        </a:spcBef>
        <a:spcAft>
          <a:spcPct val="0"/>
        </a:spcAft>
        <a:defRPr sz="2200">
          <a:solidFill>
            <a:schemeClr val="tx1"/>
          </a:solidFill>
          <a:latin typeface="+mn-lt"/>
          <a:ea typeface="华文细黑" pitchFamily="2" charset="-122"/>
        </a:defRPr>
      </a:lvl4pPr>
      <a:lvl5pPr marL="2055813" indent="-227013" algn="l" rtl="0" eaLnBrk="0" fontAlgn="base" hangingPunct="0">
        <a:lnSpc>
          <a:spcPct val="140000"/>
        </a:lnSpc>
        <a:spcBef>
          <a:spcPct val="0"/>
        </a:spcBef>
        <a:spcAft>
          <a:spcPct val="0"/>
        </a:spcAft>
        <a:defRPr sz="2200">
          <a:solidFill>
            <a:schemeClr val="tx1"/>
          </a:solidFill>
          <a:latin typeface="+mn-lt"/>
          <a:ea typeface="华文细黑" pitchFamily="2" charset="-122"/>
        </a:defRPr>
      </a:lvl5pPr>
      <a:lvl6pPr marL="2513013" indent="-227013" algn="l" rtl="0" fontAlgn="base">
        <a:lnSpc>
          <a:spcPct val="140000"/>
        </a:lnSpc>
        <a:spcBef>
          <a:spcPct val="0"/>
        </a:spcBef>
        <a:spcAft>
          <a:spcPct val="0"/>
        </a:spcAft>
        <a:defRPr sz="2200">
          <a:solidFill>
            <a:schemeClr val="tx1"/>
          </a:solidFill>
          <a:latin typeface="+mn-lt"/>
          <a:ea typeface="华文细黑" pitchFamily="2" charset="-122"/>
        </a:defRPr>
      </a:lvl6pPr>
      <a:lvl7pPr marL="2970213" indent="-227013" algn="l" rtl="0" fontAlgn="base">
        <a:lnSpc>
          <a:spcPct val="140000"/>
        </a:lnSpc>
        <a:spcBef>
          <a:spcPct val="0"/>
        </a:spcBef>
        <a:spcAft>
          <a:spcPct val="0"/>
        </a:spcAft>
        <a:defRPr sz="2200">
          <a:solidFill>
            <a:schemeClr val="tx1"/>
          </a:solidFill>
          <a:latin typeface="+mn-lt"/>
          <a:ea typeface="华文细黑" pitchFamily="2" charset="-122"/>
        </a:defRPr>
      </a:lvl7pPr>
      <a:lvl8pPr marL="3427413" indent="-227013" algn="l" rtl="0" fontAlgn="base">
        <a:lnSpc>
          <a:spcPct val="140000"/>
        </a:lnSpc>
        <a:spcBef>
          <a:spcPct val="0"/>
        </a:spcBef>
        <a:spcAft>
          <a:spcPct val="0"/>
        </a:spcAft>
        <a:defRPr sz="2200">
          <a:solidFill>
            <a:schemeClr val="tx1"/>
          </a:solidFill>
          <a:latin typeface="+mn-lt"/>
          <a:ea typeface="华文细黑" pitchFamily="2" charset="-122"/>
        </a:defRPr>
      </a:lvl8pPr>
      <a:lvl9pPr marL="3884613" indent="-227013" algn="l" rtl="0" fontAlgn="base">
        <a:lnSpc>
          <a:spcPct val="140000"/>
        </a:lnSpc>
        <a:spcBef>
          <a:spcPct val="0"/>
        </a:spcBef>
        <a:spcAft>
          <a:spcPct val="0"/>
        </a:spcAft>
        <a:defRPr sz="2200">
          <a:solidFill>
            <a:schemeClr val="tx1"/>
          </a:solidFill>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9318" y="1021908"/>
            <a:ext cx="10759300" cy="5104039"/>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7" name="Picture 7" descr="7"/>
          <p:cNvPicPr>
            <a:picLocks noChangeAspect="1" noChangeArrowheads="1"/>
          </p:cNvPicPr>
          <p:nvPr/>
        </p:nvPicPr>
        <p:blipFill>
          <a:blip r:embed="rId18" cstate="print"/>
          <a:srcRect/>
          <a:stretch>
            <a:fillRect/>
          </a:stretch>
        </p:blipFill>
        <p:spPr bwMode="auto">
          <a:xfrm>
            <a:off x="0" y="6221187"/>
            <a:ext cx="12196536" cy="636814"/>
          </a:xfrm>
          <a:prstGeom prst="rect">
            <a:avLst/>
          </a:prstGeom>
          <a:noFill/>
          <a:ln w="9525">
            <a:noFill/>
            <a:miter lim="800000"/>
            <a:headEnd/>
            <a:tailEnd/>
          </a:ln>
        </p:spPr>
      </p:pic>
      <p:sp>
        <p:nvSpPr>
          <p:cNvPr id="38920" name="Text Box 8"/>
          <p:cNvSpPr txBox="1">
            <a:spLocks noChangeArrowheads="1"/>
          </p:cNvSpPr>
          <p:nvPr/>
        </p:nvSpPr>
        <p:spPr bwMode="auto">
          <a:xfrm>
            <a:off x="871061" y="6466114"/>
            <a:ext cx="2981619" cy="307732"/>
          </a:xfrm>
          <a:prstGeom prst="rect">
            <a:avLst/>
          </a:prstGeom>
          <a:noFill/>
          <a:ln w="9525">
            <a:noFill/>
            <a:miter lim="800000"/>
            <a:headEnd/>
            <a:tailEnd/>
          </a:ln>
        </p:spPr>
        <p:txBody>
          <a:bodyPr wrap="none" lIns="91393" tIns="45698" rIns="91393" bIns="45698">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38921" name="Rectangle 9"/>
          <p:cNvSpPr>
            <a:spLocks noGrp="1" noChangeArrowheads="1"/>
          </p:cNvSpPr>
          <p:nvPr>
            <p:ph type="dt" sz="half" idx="2"/>
          </p:nvPr>
        </p:nvSpPr>
        <p:spPr bwMode="auto">
          <a:xfrm>
            <a:off x="7910236" y="6400804"/>
            <a:ext cx="1410014"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200">
                <a:latin typeface="FrutigerNext LT Medium" pitchFamily="34" charset="0"/>
                <a:ea typeface="MS PGothic" pitchFamily="34" charset="-128"/>
              </a:defRPr>
            </a:lvl1pPr>
          </a:lstStyle>
          <a:p>
            <a:pPr algn="l" defTabSz="914400" eaLnBrk="0">
              <a:defRPr/>
            </a:pPr>
            <a:endParaRPr lang="de-DE" altLang="zh-CN">
              <a:solidFill>
                <a:prstClr val="black"/>
              </a:solidFill>
            </a:endParaRPr>
          </a:p>
          <a:p>
            <a:pPr algn="l" defTabSz="914400" eaLnBrk="0">
              <a:defRPr/>
            </a:pPr>
            <a:r>
              <a:rPr lang="de-DE" altLang="zh-CN">
                <a:solidFill>
                  <a:prstClr val="black"/>
                </a:solidFill>
              </a:rPr>
              <a:t>Page </a:t>
            </a:r>
            <a:fld id="{D8ACD6C9-B7FE-4AF3-A0F7-597A708EE36A}" type="slidenum">
              <a:rPr lang="de-DE" altLang="zh-CN">
                <a:solidFill>
                  <a:prstClr val="black"/>
                </a:solidFill>
              </a:rPr>
              <a:pPr algn="l" defTabSz="914400" eaLnBrk="0">
                <a:defRPr/>
              </a:pPr>
              <a:t>‹#›</a:t>
            </a:fld>
            <a:endParaRPr lang="en-GB" altLang="zh-CN">
              <a:solidFill>
                <a:prstClr val="black"/>
              </a:solidFill>
            </a:endParaRPr>
          </a:p>
        </p:txBody>
      </p:sp>
      <p:pic>
        <p:nvPicPr>
          <p:cNvPr id="1030" name="Picture 10" descr="8"/>
          <p:cNvPicPr>
            <a:picLocks noChangeAspect="1" noChangeArrowheads="1"/>
          </p:cNvPicPr>
          <p:nvPr/>
        </p:nvPicPr>
        <p:blipFill>
          <a:blip r:embed="rId19" cstate="print"/>
          <a:srcRect/>
          <a:stretch>
            <a:fillRect/>
          </a:stretch>
        </p:blipFill>
        <p:spPr bwMode="auto">
          <a:xfrm>
            <a:off x="10017094" y="6400812"/>
            <a:ext cx="1747548" cy="310243"/>
          </a:xfrm>
          <a:prstGeom prst="rect">
            <a:avLst/>
          </a:prstGeom>
          <a:noFill/>
          <a:ln w="9525">
            <a:noFill/>
            <a:miter lim="800000"/>
            <a:headEnd/>
            <a:tailEnd/>
          </a:ln>
        </p:spPr>
      </p:pic>
      <p:sp>
        <p:nvSpPr>
          <p:cNvPr id="38923" name="Rectangle 11"/>
          <p:cNvSpPr>
            <a:spLocks noChangeArrowheads="1"/>
          </p:cNvSpPr>
          <p:nvPr/>
        </p:nvSpPr>
        <p:spPr bwMode="auto">
          <a:xfrm>
            <a:off x="4883388" y="6467477"/>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38925" name="Rectangle 13"/>
          <p:cNvSpPr>
            <a:spLocks noChangeArrowheads="1"/>
          </p:cNvSpPr>
          <p:nvPr/>
        </p:nvSpPr>
        <p:spPr bwMode="auto">
          <a:xfrm>
            <a:off x="0" y="0"/>
            <a:ext cx="12196536" cy="713014"/>
          </a:xfrm>
          <a:prstGeom prst="rect">
            <a:avLst/>
          </a:prstGeom>
          <a:gradFill rotWithShape="1">
            <a:gsLst>
              <a:gs pos="0">
                <a:srgbClr val="E0E0E0"/>
              </a:gs>
              <a:gs pos="50000">
                <a:srgbClr val="E0E0E0">
                  <a:gamma/>
                  <a:tint val="0"/>
                  <a:invGamma/>
                </a:srgbClr>
              </a:gs>
              <a:gs pos="100000">
                <a:srgbClr val="E0E0E0"/>
              </a:gs>
            </a:gsLst>
            <a:lin ang="2700000" scaled="1"/>
          </a:gradFill>
          <a:ln w="9525">
            <a:noFill/>
            <a:miter lim="800000"/>
            <a:headEnd/>
            <a:tailEnd/>
          </a:ln>
          <a:effectLst/>
        </p:spPr>
        <p:txBody>
          <a:bodyPr wrap="none" anchor="ctr"/>
          <a:lstStyle/>
          <a:p>
            <a:pPr algn="l" defTabSz="914400" eaLnBrk="0">
              <a:defRPr/>
            </a:pPr>
            <a:endParaRPr lang="zh-CN" altLang="en-US" sz="2500">
              <a:solidFill>
                <a:prstClr val="black"/>
              </a:solidFill>
              <a:latin typeface="FrutigerNext LT BlackCn" pitchFamily="34" charset="0"/>
              <a:ea typeface="宋体" charset="-122"/>
            </a:endParaRPr>
          </a:p>
        </p:txBody>
      </p:sp>
      <p:sp>
        <p:nvSpPr>
          <p:cNvPr id="1033" name="Rectangle 2"/>
          <p:cNvSpPr>
            <a:spLocks noGrp="1" noChangeArrowheads="1"/>
          </p:cNvSpPr>
          <p:nvPr>
            <p:ph type="title"/>
          </p:nvPr>
        </p:nvSpPr>
        <p:spPr bwMode="auto">
          <a:xfrm>
            <a:off x="829318" y="0"/>
            <a:ext cx="10759300" cy="713014"/>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Lst>
  <p:hf sldNum="0" hdr="0" ftr="0"/>
  <p:txStyles>
    <p:titleStyle>
      <a:lvl1pPr algn="l" rtl="0" eaLnBrk="0" fontAlgn="base" hangingPunct="0">
        <a:spcBef>
          <a:spcPct val="0"/>
        </a:spcBef>
        <a:spcAft>
          <a:spcPct val="0"/>
        </a:spcAft>
        <a:defRPr sz="3500" b="1">
          <a:solidFill>
            <a:srgbClr val="990000"/>
          </a:solidFill>
          <a:latin typeface="+mj-lt"/>
          <a:ea typeface="+mj-ea"/>
          <a:cs typeface="+mj-cs"/>
        </a:defRPr>
      </a:lvl1pPr>
      <a:lvl2pPr algn="l" rtl="0" eaLnBrk="0" fontAlgn="base" hangingPunct="0">
        <a:spcBef>
          <a:spcPct val="0"/>
        </a:spcBef>
        <a:spcAft>
          <a:spcPct val="0"/>
        </a:spcAft>
        <a:defRPr sz="3500" b="1">
          <a:solidFill>
            <a:srgbClr val="990000"/>
          </a:solidFill>
          <a:latin typeface="Arial" charset="0"/>
          <a:ea typeface="黑体" pitchFamily="2" charset="-122"/>
        </a:defRPr>
      </a:lvl2pPr>
      <a:lvl3pPr algn="l" rtl="0" eaLnBrk="0" fontAlgn="base" hangingPunct="0">
        <a:spcBef>
          <a:spcPct val="0"/>
        </a:spcBef>
        <a:spcAft>
          <a:spcPct val="0"/>
        </a:spcAft>
        <a:defRPr sz="3500" b="1">
          <a:solidFill>
            <a:srgbClr val="990000"/>
          </a:solidFill>
          <a:latin typeface="Arial" charset="0"/>
          <a:ea typeface="黑体" pitchFamily="2" charset="-122"/>
        </a:defRPr>
      </a:lvl3pPr>
      <a:lvl4pPr algn="l" rtl="0" eaLnBrk="0" fontAlgn="base" hangingPunct="0">
        <a:spcBef>
          <a:spcPct val="0"/>
        </a:spcBef>
        <a:spcAft>
          <a:spcPct val="0"/>
        </a:spcAft>
        <a:defRPr sz="3500" b="1">
          <a:solidFill>
            <a:srgbClr val="990000"/>
          </a:solidFill>
          <a:latin typeface="Arial" charset="0"/>
          <a:ea typeface="黑体" pitchFamily="2" charset="-122"/>
        </a:defRPr>
      </a:lvl4pPr>
      <a:lvl5pPr algn="l" rtl="0" eaLnBrk="0" fontAlgn="base" hangingPunct="0">
        <a:spcBef>
          <a:spcPct val="0"/>
        </a:spcBef>
        <a:spcAft>
          <a:spcPct val="0"/>
        </a:spcAft>
        <a:defRPr sz="3500" b="1">
          <a:solidFill>
            <a:srgbClr val="990000"/>
          </a:solidFill>
          <a:latin typeface="Arial" charset="0"/>
          <a:ea typeface="黑体" pitchFamily="2" charset="-122"/>
        </a:defRPr>
      </a:lvl5pPr>
      <a:lvl6pPr marL="457200" algn="l" rtl="0" fontAlgn="base">
        <a:spcBef>
          <a:spcPct val="0"/>
        </a:spcBef>
        <a:spcAft>
          <a:spcPct val="0"/>
        </a:spcAft>
        <a:defRPr sz="3500" b="1">
          <a:solidFill>
            <a:srgbClr val="990000"/>
          </a:solidFill>
          <a:latin typeface="Arial" charset="0"/>
          <a:ea typeface="黑体" pitchFamily="2" charset="-122"/>
        </a:defRPr>
      </a:lvl6pPr>
      <a:lvl7pPr marL="914400" algn="l" rtl="0" fontAlgn="base">
        <a:spcBef>
          <a:spcPct val="0"/>
        </a:spcBef>
        <a:spcAft>
          <a:spcPct val="0"/>
        </a:spcAft>
        <a:defRPr sz="3500" b="1">
          <a:solidFill>
            <a:srgbClr val="990000"/>
          </a:solidFill>
          <a:latin typeface="Arial" charset="0"/>
          <a:ea typeface="黑体" pitchFamily="2" charset="-122"/>
        </a:defRPr>
      </a:lvl7pPr>
      <a:lvl8pPr marL="1371600" algn="l" rtl="0" fontAlgn="base">
        <a:spcBef>
          <a:spcPct val="0"/>
        </a:spcBef>
        <a:spcAft>
          <a:spcPct val="0"/>
        </a:spcAft>
        <a:defRPr sz="3500" b="1">
          <a:solidFill>
            <a:srgbClr val="990000"/>
          </a:solidFill>
          <a:latin typeface="Arial" charset="0"/>
          <a:ea typeface="黑体" pitchFamily="2" charset="-122"/>
        </a:defRPr>
      </a:lvl8pPr>
      <a:lvl9pPr marL="1828800" algn="l" rtl="0" fontAlgn="base">
        <a:spcBef>
          <a:spcPct val="0"/>
        </a:spcBef>
        <a:spcAft>
          <a:spcPct val="0"/>
        </a:spcAft>
        <a:defRPr sz="3500" b="1">
          <a:solidFill>
            <a:srgbClr val="990000"/>
          </a:solidFill>
          <a:latin typeface="Arial" charset="0"/>
          <a:ea typeface="黑体" pitchFamily="2" charset="-122"/>
        </a:defRPr>
      </a:lvl9pPr>
    </p:titleStyle>
    <p:bodyStyle>
      <a:lvl1pPr marL="342900" indent="-342900" algn="l" rtl="0" eaLnBrk="0" fontAlgn="base" hangingPunct="0">
        <a:lnSpc>
          <a:spcPct val="140000"/>
        </a:lnSpc>
        <a:spcBef>
          <a:spcPct val="0"/>
        </a:spcBef>
        <a:spcAft>
          <a:spcPct val="0"/>
        </a:spcAft>
        <a:defRPr sz="2200" b="1">
          <a:solidFill>
            <a:schemeClr val="tx1"/>
          </a:solidFill>
          <a:latin typeface="+mn-lt"/>
          <a:ea typeface="+mn-ea"/>
          <a:cs typeface="+mn-cs"/>
        </a:defRPr>
      </a:lvl1pPr>
      <a:lvl2pPr marL="742950" indent="-285750" algn="l" rtl="0" eaLnBrk="0" fontAlgn="base" hangingPunct="0">
        <a:lnSpc>
          <a:spcPct val="140000"/>
        </a:lnSpc>
        <a:spcBef>
          <a:spcPct val="0"/>
        </a:spcBef>
        <a:spcAft>
          <a:spcPct val="0"/>
        </a:spcAft>
        <a:defRPr sz="2200">
          <a:solidFill>
            <a:schemeClr val="tx1"/>
          </a:solidFill>
          <a:latin typeface="+mn-lt"/>
          <a:ea typeface="华文细黑" pitchFamily="2" charset="-122"/>
        </a:defRPr>
      </a:lvl2pPr>
      <a:lvl3pPr marL="1143000" indent="-228600" algn="l" rtl="0" eaLnBrk="0" fontAlgn="base" hangingPunct="0">
        <a:lnSpc>
          <a:spcPct val="140000"/>
        </a:lnSpc>
        <a:spcBef>
          <a:spcPct val="0"/>
        </a:spcBef>
        <a:spcAft>
          <a:spcPct val="0"/>
        </a:spcAft>
        <a:defRPr sz="2200">
          <a:solidFill>
            <a:schemeClr val="tx1"/>
          </a:solidFill>
          <a:latin typeface="+mn-lt"/>
          <a:ea typeface="华文细黑" pitchFamily="2" charset="-122"/>
        </a:defRPr>
      </a:lvl3pPr>
      <a:lvl4pPr marL="1600200" indent="-230188" algn="l" rtl="0" eaLnBrk="0" fontAlgn="base" hangingPunct="0">
        <a:lnSpc>
          <a:spcPct val="140000"/>
        </a:lnSpc>
        <a:spcBef>
          <a:spcPct val="0"/>
        </a:spcBef>
        <a:spcAft>
          <a:spcPct val="0"/>
        </a:spcAft>
        <a:defRPr sz="2200">
          <a:solidFill>
            <a:schemeClr val="tx1"/>
          </a:solidFill>
          <a:latin typeface="+mn-lt"/>
          <a:ea typeface="华文细黑" pitchFamily="2" charset="-122"/>
        </a:defRPr>
      </a:lvl4pPr>
      <a:lvl5pPr marL="2055813" indent="-227013" algn="l" rtl="0" eaLnBrk="0" fontAlgn="base" hangingPunct="0">
        <a:lnSpc>
          <a:spcPct val="140000"/>
        </a:lnSpc>
        <a:spcBef>
          <a:spcPct val="0"/>
        </a:spcBef>
        <a:spcAft>
          <a:spcPct val="0"/>
        </a:spcAft>
        <a:defRPr sz="2200">
          <a:solidFill>
            <a:schemeClr val="tx1"/>
          </a:solidFill>
          <a:latin typeface="+mn-lt"/>
          <a:ea typeface="华文细黑" pitchFamily="2" charset="-122"/>
        </a:defRPr>
      </a:lvl5pPr>
      <a:lvl6pPr marL="2513013" indent="-227013" algn="l" rtl="0" fontAlgn="base">
        <a:lnSpc>
          <a:spcPct val="140000"/>
        </a:lnSpc>
        <a:spcBef>
          <a:spcPct val="0"/>
        </a:spcBef>
        <a:spcAft>
          <a:spcPct val="0"/>
        </a:spcAft>
        <a:defRPr sz="2200">
          <a:solidFill>
            <a:schemeClr val="tx1"/>
          </a:solidFill>
          <a:latin typeface="+mn-lt"/>
          <a:ea typeface="华文细黑" pitchFamily="2" charset="-122"/>
        </a:defRPr>
      </a:lvl6pPr>
      <a:lvl7pPr marL="2970213" indent="-227013" algn="l" rtl="0" fontAlgn="base">
        <a:lnSpc>
          <a:spcPct val="140000"/>
        </a:lnSpc>
        <a:spcBef>
          <a:spcPct val="0"/>
        </a:spcBef>
        <a:spcAft>
          <a:spcPct val="0"/>
        </a:spcAft>
        <a:defRPr sz="2200">
          <a:solidFill>
            <a:schemeClr val="tx1"/>
          </a:solidFill>
          <a:latin typeface="+mn-lt"/>
          <a:ea typeface="华文细黑" pitchFamily="2" charset="-122"/>
        </a:defRPr>
      </a:lvl7pPr>
      <a:lvl8pPr marL="3427413" indent="-227013" algn="l" rtl="0" fontAlgn="base">
        <a:lnSpc>
          <a:spcPct val="140000"/>
        </a:lnSpc>
        <a:spcBef>
          <a:spcPct val="0"/>
        </a:spcBef>
        <a:spcAft>
          <a:spcPct val="0"/>
        </a:spcAft>
        <a:defRPr sz="2200">
          <a:solidFill>
            <a:schemeClr val="tx1"/>
          </a:solidFill>
          <a:latin typeface="+mn-lt"/>
          <a:ea typeface="华文细黑" pitchFamily="2" charset="-122"/>
        </a:defRPr>
      </a:lvl8pPr>
      <a:lvl9pPr marL="3884613" indent="-227013" algn="l" rtl="0" fontAlgn="base">
        <a:lnSpc>
          <a:spcPct val="140000"/>
        </a:lnSpc>
        <a:spcBef>
          <a:spcPct val="0"/>
        </a:spcBef>
        <a:spcAft>
          <a:spcPct val="0"/>
        </a:spcAft>
        <a:defRPr sz="2200">
          <a:solidFill>
            <a:schemeClr val="tx1"/>
          </a:solidFill>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9318" y="1021899"/>
            <a:ext cx="10759300" cy="5104039"/>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7" name="Picture 7" descr="7"/>
          <p:cNvPicPr>
            <a:picLocks noChangeAspect="1" noChangeArrowheads="1"/>
          </p:cNvPicPr>
          <p:nvPr/>
        </p:nvPicPr>
        <p:blipFill>
          <a:blip r:embed="rId17" cstate="print"/>
          <a:srcRect/>
          <a:stretch>
            <a:fillRect/>
          </a:stretch>
        </p:blipFill>
        <p:spPr bwMode="auto">
          <a:xfrm>
            <a:off x="0" y="6221187"/>
            <a:ext cx="12196536" cy="636814"/>
          </a:xfrm>
          <a:prstGeom prst="rect">
            <a:avLst/>
          </a:prstGeom>
          <a:noFill/>
          <a:ln w="9525">
            <a:noFill/>
            <a:miter lim="800000"/>
            <a:headEnd/>
            <a:tailEnd/>
          </a:ln>
        </p:spPr>
      </p:pic>
      <p:sp>
        <p:nvSpPr>
          <p:cNvPr id="38920" name="Text Box 8"/>
          <p:cNvSpPr txBox="1">
            <a:spLocks noChangeArrowheads="1"/>
          </p:cNvSpPr>
          <p:nvPr/>
        </p:nvSpPr>
        <p:spPr bwMode="auto">
          <a:xfrm>
            <a:off x="871059" y="6466114"/>
            <a:ext cx="2981619" cy="307732"/>
          </a:xfrm>
          <a:prstGeom prst="rect">
            <a:avLst/>
          </a:prstGeom>
          <a:noFill/>
          <a:ln w="9525">
            <a:noFill/>
            <a:miter lim="800000"/>
            <a:headEnd/>
            <a:tailEnd/>
          </a:ln>
        </p:spPr>
        <p:txBody>
          <a:bodyPr wrap="none" lIns="91393" tIns="45698" rIns="91393" bIns="45698">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38921" name="Rectangle 9"/>
          <p:cNvSpPr>
            <a:spLocks noGrp="1" noChangeArrowheads="1"/>
          </p:cNvSpPr>
          <p:nvPr>
            <p:ph type="dt" sz="half" idx="2"/>
          </p:nvPr>
        </p:nvSpPr>
        <p:spPr bwMode="auto">
          <a:xfrm>
            <a:off x="7910236" y="6400804"/>
            <a:ext cx="1410014"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200">
                <a:latin typeface="FrutigerNext LT Medium" pitchFamily="34" charset="0"/>
                <a:ea typeface="MS PGothic" pitchFamily="34" charset="-128"/>
              </a:defRPr>
            </a:lvl1pPr>
          </a:lstStyle>
          <a:p>
            <a:pPr algn="l" defTabSz="914400" eaLnBrk="0">
              <a:defRPr/>
            </a:pPr>
            <a:endParaRPr lang="de-DE" altLang="zh-CN">
              <a:solidFill>
                <a:prstClr val="black"/>
              </a:solidFill>
            </a:endParaRPr>
          </a:p>
          <a:p>
            <a:pPr algn="l" defTabSz="914400" eaLnBrk="0">
              <a:defRPr/>
            </a:pPr>
            <a:r>
              <a:rPr lang="de-DE" altLang="zh-CN">
                <a:solidFill>
                  <a:prstClr val="black"/>
                </a:solidFill>
              </a:rPr>
              <a:t>Page </a:t>
            </a:r>
            <a:fld id="{D8ACD6C9-B7FE-4AF3-A0F7-597A708EE36A}" type="slidenum">
              <a:rPr lang="de-DE" altLang="zh-CN">
                <a:solidFill>
                  <a:prstClr val="black"/>
                </a:solidFill>
              </a:rPr>
              <a:pPr algn="l" defTabSz="914400" eaLnBrk="0">
                <a:defRPr/>
              </a:pPr>
              <a:t>‹#›</a:t>
            </a:fld>
            <a:endParaRPr lang="en-GB" altLang="zh-CN">
              <a:solidFill>
                <a:prstClr val="black"/>
              </a:solidFill>
            </a:endParaRPr>
          </a:p>
        </p:txBody>
      </p:sp>
      <p:pic>
        <p:nvPicPr>
          <p:cNvPr id="1030" name="Picture 10" descr="8"/>
          <p:cNvPicPr>
            <a:picLocks noChangeAspect="1" noChangeArrowheads="1"/>
          </p:cNvPicPr>
          <p:nvPr/>
        </p:nvPicPr>
        <p:blipFill>
          <a:blip r:embed="rId18" cstate="print"/>
          <a:srcRect/>
          <a:stretch>
            <a:fillRect/>
          </a:stretch>
        </p:blipFill>
        <p:spPr bwMode="auto">
          <a:xfrm>
            <a:off x="10017094" y="6400811"/>
            <a:ext cx="1747548" cy="310243"/>
          </a:xfrm>
          <a:prstGeom prst="rect">
            <a:avLst/>
          </a:prstGeom>
          <a:noFill/>
          <a:ln w="9525">
            <a:noFill/>
            <a:miter lim="800000"/>
            <a:headEnd/>
            <a:tailEnd/>
          </a:ln>
        </p:spPr>
      </p:pic>
      <p:sp>
        <p:nvSpPr>
          <p:cNvPr id="38923" name="Rectangle 11"/>
          <p:cNvSpPr>
            <a:spLocks noChangeArrowheads="1"/>
          </p:cNvSpPr>
          <p:nvPr/>
        </p:nvSpPr>
        <p:spPr bwMode="auto">
          <a:xfrm>
            <a:off x="4883384" y="6467477"/>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38925" name="Rectangle 13"/>
          <p:cNvSpPr>
            <a:spLocks noChangeArrowheads="1"/>
          </p:cNvSpPr>
          <p:nvPr/>
        </p:nvSpPr>
        <p:spPr bwMode="auto">
          <a:xfrm>
            <a:off x="0" y="0"/>
            <a:ext cx="12196536" cy="713014"/>
          </a:xfrm>
          <a:prstGeom prst="rect">
            <a:avLst/>
          </a:prstGeom>
          <a:gradFill rotWithShape="1">
            <a:gsLst>
              <a:gs pos="0">
                <a:srgbClr val="E0E0E0"/>
              </a:gs>
              <a:gs pos="50000">
                <a:srgbClr val="E0E0E0">
                  <a:gamma/>
                  <a:tint val="0"/>
                  <a:invGamma/>
                </a:srgbClr>
              </a:gs>
              <a:gs pos="100000">
                <a:srgbClr val="E0E0E0"/>
              </a:gs>
            </a:gsLst>
            <a:lin ang="2700000" scaled="1"/>
          </a:gradFill>
          <a:ln w="9525">
            <a:noFill/>
            <a:miter lim="800000"/>
            <a:headEnd/>
            <a:tailEnd/>
          </a:ln>
          <a:effectLst/>
        </p:spPr>
        <p:txBody>
          <a:bodyPr wrap="none" anchor="ctr"/>
          <a:lstStyle/>
          <a:p>
            <a:pPr algn="l" defTabSz="914400" eaLnBrk="0">
              <a:defRPr/>
            </a:pPr>
            <a:endParaRPr lang="zh-CN" altLang="en-US" sz="2500">
              <a:solidFill>
                <a:prstClr val="black"/>
              </a:solidFill>
              <a:latin typeface="FrutigerNext LT BlackCn" pitchFamily="34" charset="0"/>
              <a:ea typeface="宋体" charset="-122"/>
            </a:endParaRPr>
          </a:p>
        </p:txBody>
      </p:sp>
      <p:sp>
        <p:nvSpPr>
          <p:cNvPr id="1033" name="Rectangle 2"/>
          <p:cNvSpPr>
            <a:spLocks noGrp="1" noChangeArrowheads="1"/>
          </p:cNvSpPr>
          <p:nvPr>
            <p:ph type="title"/>
          </p:nvPr>
        </p:nvSpPr>
        <p:spPr bwMode="auto">
          <a:xfrm>
            <a:off x="829318" y="0"/>
            <a:ext cx="10759300" cy="713014"/>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4" r:id="rId15"/>
  </p:sldLayoutIdLst>
  <p:hf sldNum="0" hdr="0" ftr="0"/>
  <p:txStyles>
    <p:titleStyle>
      <a:lvl1pPr algn="l" rtl="0" eaLnBrk="0" fontAlgn="base" hangingPunct="0">
        <a:spcBef>
          <a:spcPct val="0"/>
        </a:spcBef>
        <a:spcAft>
          <a:spcPct val="0"/>
        </a:spcAft>
        <a:defRPr sz="3500" b="1">
          <a:solidFill>
            <a:srgbClr val="990000"/>
          </a:solidFill>
          <a:latin typeface="+mj-lt"/>
          <a:ea typeface="+mj-ea"/>
          <a:cs typeface="+mj-cs"/>
        </a:defRPr>
      </a:lvl1pPr>
      <a:lvl2pPr algn="l" rtl="0" eaLnBrk="0" fontAlgn="base" hangingPunct="0">
        <a:spcBef>
          <a:spcPct val="0"/>
        </a:spcBef>
        <a:spcAft>
          <a:spcPct val="0"/>
        </a:spcAft>
        <a:defRPr sz="3500" b="1">
          <a:solidFill>
            <a:srgbClr val="990000"/>
          </a:solidFill>
          <a:latin typeface="Arial" charset="0"/>
          <a:ea typeface="黑体" pitchFamily="2" charset="-122"/>
        </a:defRPr>
      </a:lvl2pPr>
      <a:lvl3pPr algn="l" rtl="0" eaLnBrk="0" fontAlgn="base" hangingPunct="0">
        <a:spcBef>
          <a:spcPct val="0"/>
        </a:spcBef>
        <a:spcAft>
          <a:spcPct val="0"/>
        </a:spcAft>
        <a:defRPr sz="3500" b="1">
          <a:solidFill>
            <a:srgbClr val="990000"/>
          </a:solidFill>
          <a:latin typeface="Arial" charset="0"/>
          <a:ea typeface="黑体" pitchFamily="2" charset="-122"/>
        </a:defRPr>
      </a:lvl3pPr>
      <a:lvl4pPr algn="l" rtl="0" eaLnBrk="0" fontAlgn="base" hangingPunct="0">
        <a:spcBef>
          <a:spcPct val="0"/>
        </a:spcBef>
        <a:spcAft>
          <a:spcPct val="0"/>
        </a:spcAft>
        <a:defRPr sz="3500" b="1">
          <a:solidFill>
            <a:srgbClr val="990000"/>
          </a:solidFill>
          <a:latin typeface="Arial" charset="0"/>
          <a:ea typeface="黑体" pitchFamily="2" charset="-122"/>
        </a:defRPr>
      </a:lvl4pPr>
      <a:lvl5pPr algn="l" rtl="0" eaLnBrk="0" fontAlgn="base" hangingPunct="0">
        <a:spcBef>
          <a:spcPct val="0"/>
        </a:spcBef>
        <a:spcAft>
          <a:spcPct val="0"/>
        </a:spcAft>
        <a:defRPr sz="3500" b="1">
          <a:solidFill>
            <a:srgbClr val="990000"/>
          </a:solidFill>
          <a:latin typeface="Arial" charset="0"/>
          <a:ea typeface="黑体" pitchFamily="2" charset="-122"/>
        </a:defRPr>
      </a:lvl5pPr>
      <a:lvl6pPr marL="457200" algn="l" rtl="0" fontAlgn="base">
        <a:spcBef>
          <a:spcPct val="0"/>
        </a:spcBef>
        <a:spcAft>
          <a:spcPct val="0"/>
        </a:spcAft>
        <a:defRPr sz="3500" b="1">
          <a:solidFill>
            <a:srgbClr val="990000"/>
          </a:solidFill>
          <a:latin typeface="Arial" charset="0"/>
          <a:ea typeface="黑体" pitchFamily="2" charset="-122"/>
        </a:defRPr>
      </a:lvl6pPr>
      <a:lvl7pPr marL="914400" algn="l" rtl="0" fontAlgn="base">
        <a:spcBef>
          <a:spcPct val="0"/>
        </a:spcBef>
        <a:spcAft>
          <a:spcPct val="0"/>
        </a:spcAft>
        <a:defRPr sz="3500" b="1">
          <a:solidFill>
            <a:srgbClr val="990000"/>
          </a:solidFill>
          <a:latin typeface="Arial" charset="0"/>
          <a:ea typeface="黑体" pitchFamily="2" charset="-122"/>
        </a:defRPr>
      </a:lvl7pPr>
      <a:lvl8pPr marL="1371600" algn="l" rtl="0" fontAlgn="base">
        <a:spcBef>
          <a:spcPct val="0"/>
        </a:spcBef>
        <a:spcAft>
          <a:spcPct val="0"/>
        </a:spcAft>
        <a:defRPr sz="3500" b="1">
          <a:solidFill>
            <a:srgbClr val="990000"/>
          </a:solidFill>
          <a:latin typeface="Arial" charset="0"/>
          <a:ea typeface="黑体" pitchFamily="2" charset="-122"/>
        </a:defRPr>
      </a:lvl8pPr>
      <a:lvl9pPr marL="1828800" algn="l" rtl="0" fontAlgn="base">
        <a:spcBef>
          <a:spcPct val="0"/>
        </a:spcBef>
        <a:spcAft>
          <a:spcPct val="0"/>
        </a:spcAft>
        <a:defRPr sz="3500" b="1">
          <a:solidFill>
            <a:srgbClr val="990000"/>
          </a:solidFill>
          <a:latin typeface="Arial" charset="0"/>
          <a:ea typeface="黑体" pitchFamily="2" charset="-122"/>
        </a:defRPr>
      </a:lvl9pPr>
    </p:titleStyle>
    <p:bodyStyle>
      <a:lvl1pPr marL="342900" indent="-342900" algn="l" rtl="0" eaLnBrk="0" fontAlgn="base" hangingPunct="0">
        <a:lnSpc>
          <a:spcPct val="140000"/>
        </a:lnSpc>
        <a:spcBef>
          <a:spcPct val="0"/>
        </a:spcBef>
        <a:spcAft>
          <a:spcPct val="0"/>
        </a:spcAft>
        <a:defRPr sz="2200" b="1">
          <a:solidFill>
            <a:schemeClr val="tx1"/>
          </a:solidFill>
          <a:latin typeface="+mn-lt"/>
          <a:ea typeface="+mn-ea"/>
          <a:cs typeface="+mn-cs"/>
        </a:defRPr>
      </a:lvl1pPr>
      <a:lvl2pPr marL="742950" indent="-285750" algn="l" rtl="0" eaLnBrk="0" fontAlgn="base" hangingPunct="0">
        <a:lnSpc>
          <a:spcPct val="140000"/>
        </a:lnSpc>
        <a:spcBef>
          <a:spcPct val="0"/>
        </a:spcBef>
        <a:spcAft>
          <a:spcPct val="0"/>
        </a:spcAft>
        <a:defRPr sz="2200">
          <a:solidFill>
            <a:schemeClr val="tx1"/>
          </a:solidFill>
          <a:latin typeface="+mn-lt"/>
          <a:ea typeface="华文细黑" pitchFamily="2" charset="-122"/>
        </a:defRPr>
      </a:lvl2pPr>
      <a:lvl3pPr marL="1143000" indent="-228600" algn="l" rtl="0" eaLnBrk="0" fontAlgn="base" hangingPunct="0">
        <a:lnSpc>
          <a:spcPct val="140000"/>
        </a:lnSpc>
        <a:spcBef>
          <a:spcPct val="0"/>
        </a:spcBef>
        <a:spcAft>
          <a:spcPct val="0"/>
        </a:spcAft>
        <a:defRPr sz="2200">
          <a:solidFill>
            <a:schemeClr val="tx1"/>
          </a:solidFill>
          <a:latin typeface="+mn-lt"/>
          <a:ea typeface="华文细黑" pitchFamily="2" charset="-122"/>
        </a:defRPr>
      </a:lvl3pPr>
      <a:lvl4pPr marL="1600200" indent="-230188" algn="l" rtl="0" eaLnBrk="0" fontAlgn="base" hangingPunct="0">
        <a:lnSpc>
          <a:spcPct val="140000"/>
        </a:lnSpc>
        <a:spcBef>
          <a:spcPct val="0"/>
        </a:spcBef>
        <a:spcAft>
          <a:spcPct val="0"/>
        </a:spcAft>
        <a:defRPr sz="2200">
          <a:solidFill>
            <a:schemeClr val="tx1"/>
          </a:solidFill>
          <a:latin typeface="+mn-lt"/>
          <a:ea typeface="华文细黑" pitchFamily="2" charset="-122"/>
        </a:defRPr>
      </a:lvl4pPr>
      <a:lvl5pPr marL="2055813" indent="-227013" algn="l" rtl="0" eaLnBrk="0" fontAlgn="base" hangingPunct="0">
        <a:lnSpc>
          <a:spcPct val="140000"/>
        </a:lnSpc>
        <a:spcBef>
          <a:spcPct val="0"/>
        </a:spcBef>
        <a:spcAft>
          <a:spcPct val="0"/>
        </a:spcAft>
        <a:defRPr sz="2200">
          <a:solidFill>
            <a:schemeClr val="tx1"/>
          </a:solidFill>
          <a:latin typeface="+mn-lt"/>
          <a:ea typeface="华文细黑" pitchFamily="2" charset="-122"/>
        </a:defRPr>
      </a:lvl5pPr>
      <a:lvl6pPr marL="2513013" indent="-227013" algn="l" rtl="0" fontAlgn="base">
        <a:lnSpc>
          <a:spcPct val="140000"/>
        </a:lnSpc>
        <a:spcBef>
          <a:spcPct val="0"/>
        </a:spcBef>
        <a:spcAft>
          <a:spcPct val="0"/>
        </a:spcAft>
        <a:defRPr sz="2200">
          <a:solidFill>
            <a:schemeClr val="tx1"/>
          </a:solidFill>
          <a:latin typeface="+mn-lt"/>
          <a:ea typeface="华文细黑" pitchFamily="2" charset="-122"/>
        </a:defRPr>
      </a:lvl6pPr>
      <a:lvl7pPr marL="2970213" indent="-227013" algn="l" rtl="0" fontAlgn="base">
        <a:lnSpc>
          <a:spcPct val="140000"/>
        </a:lnSpc>
        <a:spcBef>
          <a:spcPct val="0"/>
        </a:spcBef>
        <a:spcAft>
          <a:spcPct val="0"/>
        </a:spcAft>
        <a:defRPr sz="2200">
          <a:solidFill>
            <a:schemeClr val="tx1"/>
          </a:solidFill>
          <a:latin typeface="+mn-lt"/>
          <a:ea typeface="华文细黑" pitchFamily="2" charset="-122"/>
        </a:defRPr>
      </a:lvl7pPr>
      <a:lvl8pPr marL="3427413" indent="-227013" algn="l" rtl="0" fontAlgn="base">
        <a:lnSpc>
          <a:spcPct val="140000"/>
        </a:lnSpc>
        <a:spcBef>
          <a:spcPct val="0"/>
        </a:spcBef>
        <a:spcAft>
          <a:spcPct val="0"/>
        </a:spcAft>
        <a:defRPr sz="2200">
          <a:solidFill>
            <a:schemeClr val="tx1"/>
          </a:solidFill>
          <a:latin typeface="+mn-lt"/>
          <a:ea typeface="华文细黑" pitchFamily="2" charset="-122"/>
        </a:defRPr>
      </a:lvl8pPr>
      <a:lvl9pPr marL="3884613" indent="-227013" algn="l" rtl="0" fontAlgn="base">
        <a:lnSpc>
          <a:spcPct val="140000"/>
        </a:lnSpc>
        <a:spcBef>
          <a:spcPct val="0"/>
        </a:spcBef>
        <a:spcAft>
          <a:spcPct val="0"/>
        </a:spcAft>
        <a:defRPr sz="2200">
          <a:solidFill>
            <a:schemeClr val="tx1"/>
          </a:solidFill>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 y="6224637"/>
            <a:ext cx="12206820" cy="636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8069" y="6451602"/>
            <a:ext cx="2532337" cy="18466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lgn="l">
              <a:defRPr/>
            </a:pPr>
            <a:r>
              <a:rPr lang="en-US" altLang="zh-CN" sz="120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017057" y="6386526"/>
            <a:ext cx="1749277"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8062" y="325488"/>
            <a:ext cx="10182234" cy="8715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8062" y="1628781"/>
            <a:ext cx="10182234" cy="4194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4853" y="692150"/>
            <a:ext cx="2460848" cy="5523168"/>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a:lnSpc>
                <a:spcPct val="125000"/>
              </a:lnSpc>
              <a:spcBef>
                <a:spcPct val="20000"/>
              </a:spcBef>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a:lnSpc>
                <a:spcPct val="75000"/>
              </a:lnSpc>
              <a:spcBef>
                <a:spcPct val="20000"/>
              </a:spcBef>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a:lnSpc>
                <a:spcPct val="125000"/>
              </a:lnSpc>
              <a:spcBef>
                <a:spcPct val="20000"/>
              </a:spcBef>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a:lnSpc>
                <a:spcPct val="125000"/>
              </a:lnSpc>
              <a:spcBef>
                <a:spcPct val="20000"/>
              </a:spcBef>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a:lnSpc>
                <a:spcPct val="125000"/>
              </a:lnSpc>
              <a:spcBef>
                <a:spcPct val="20000"/>
              </a:spcBef>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a:lnSpc>
                <a:spcPct val="125000"/>
              </a:lnSpc>
              <a:spcBef>
                <a:spcPct val="20000"/>
              </a:spcBef>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a:lnSpc>
                <a:spcPct val="75000"/>
              </a:lnSpc>
              <a:spcBef>
                <a:spcPct val="20000"/>
              </a:spcBef>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9786" y="3511551"/>
            <a:ext cx="1226189"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algn="l" defTabSz="914400" hangingPunct="1"/>
              <a:endParaRPr lang="zh-CN" altLang="en-US" sz="1800">
                <a:latin typeface="Calibri" pitchFamily="34" charset="0"/>
                <a:ea typeface="宋体"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sp>
        <p:nvSpPr>
          <p:cNvPr id="10251" name="Rectangle 83"/>
          <p:cNvSpPr>
            <a:spLocks noChangeArrowheads="1"/>
          </p:cNvSpPr>
          <p:nvPr/>
        </p:nvSpPr>
        <p:spPr bwMode="auto">
          <a:xfrm>
            <a:off x="12342411" y="1341468"/>
            <a:ext cx="1590445" cy="1333559"/>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gn="l" defTabSz="914400" eaLnBrk="0">
              <a:lnSpc>
                <a:spcPct val="120000"/>
              </a:lnSpc>
              <a:spcBef>
                <a:spcPct val="20000"/>
              </a:spcBef>
              <a:buFont typeface="Arial" pitchFamily="34" charset="0"/>
              <a:buNone/>
            </a:pPr>
            <a:r>
              <a:rPr lang="zh-CN" altLang="en-US" sz="1100">
                <a:solidFill>
                  <a:srgbClr val="FFFFFF"/>
                </a:solidFill>
                <a:latin typeface="Calibri" pitchFamily="34" charset="0"/>
                <a:ea typeface="宋体" pitchFamily="2" charset="-122"/>
              </a:rPr>
              <a:t>配色参考方案：</a:t>
            </a:r>
          </a:p>
          <a:p>
            <a:pPr algn="l" defTabSz="914400" eaLnBrk="0">
              <a:lnSpc>
                <a:spcPct val="120000"/>
              </a:lnSpc>
              <a:spcBef>
                <a:spcPct val="20000"/>
              </a:spcBef>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2366" y="7939"/>
            <a:ext cx="1495145" cy="487174"/>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gn="l" defTabSz="914400" hangingPunct="1">
              <a:lnSpc>
                <a:spcPct val="120000"/>
              </a:lnSpc>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6149" name="Rectangle 5"/>
          <p:cNvSpPr>
            <a:spLocks noChangeArrowheads="1"/>
          </p:cNvSpPr>
          <p:nvPr/>
        </p:nvSpPr>
        <p:spPr bwMode="auto">
          <a:xfrm>
            <a:off x="8485947" y="6489702"/>
            <a:ext cx="2800551"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algn="l" defTabSz="914400" eaLnBrk="0">
              <a:lnSpc>
                <a:spcPct val="85000"/>
              </a:lnSpc>
            </a:pPr>
            <a:r>
              <a:rPr lang="de-DE" altLang="zh-CN" sz="1200" dirty="0">
                <a:latin typeface="FrutigerNext LT Bold" pitchFamily="34" charset="0"/>
              </a:rPr>
              <a:t>Page </a:t>
            </a:r>
            <a:fld id="{A4C34F22-587E-473D-9099-376F4F013A30}" type="slidenum">
              <a:rPr lang="de-DE" altLang="zh-CN" sz="1200">
                <a:latin typeface="FrutigerNext LT Bold" pitchFamily="34" charset="0"/>
              </a:rPr>
              <a:pPr algn="l" defTabSz="914400" eaLnBrk="0">
                <a:lnSpc>
                  <a:spcPct val="85000"/>
                </a:lnSpc>
              </a:pPr>
              <a:t>‹#›</a:t>
            </a:fld>
            <a:endParaRPr lang="en-GB" altLang="zh-CN" sz="1200" dirty="0">
              <a:latin typeface="FrutigerNext LT Bold" pitchFamily="34" charset="0"/>
            </a:endParaRPr>
          </a:p>
        </p:txBody>
      </p:sp>
      <p:sp>
        <p:nvSpPr>
          <p:cNvPr id="80" name="Rectangle 21"/>
          <p:cNvSpPr>
            <a:spLocks noChangeArrowheads="1"/>
          </p:cNvSpPr>
          <p:nvPr/>
        </p:nvSpPr>
        <p:spPr bwMode="auto">
          <a:xfrm>
            <a:off x="5050250" y="6465937"/>
            <a:ext cx="2085332" cy="153888"/>
          </a:xfrm>
          <a:prstGeom prst="rect">
            <a:avLst/>
          </a:prstGeom>
          <a:noFill/>
          <a:ln w="9525" algn="ctr">
            <a:noFill/>
            <a:miter lim="800000"/>
            <a:headEnd/>
            <a:tailEnd/>
          </a:ln>
          <a:effectLst/>
        </p:spPr>
        <p:txBody>
          <a:bodyPr wrap="none" lIns="80082" tIns="0" rIns="80082" bIns="0">
            <a:spAutoFit/>
          </a:bodyPr>
          <a:lstStyle/>
          <a:p>
            <a:pPr algn="l" defTabSz="801688" eaLnBrk="0">
              <a:defRPr/>
            </a:pPr>
            <a:r>
              <a:rPr lang="zh-CN" altLang="en-US" sz="1000" dirty="0" smtClean="0">
                <a:latin typeface="华文细黑"/>
                <a:ea typeface="华文细黑"/>
              </a:rPr>
              <a:t>华为保密信息，未经授权禁止扩散</a:t>
            </a:r>
            <a:endParaRPr lang="en-US" altLang="zh-CN" sz="1000" dirty="0">
              <a:latin typeface="华文细黑"/>
              <a:ea typeface="华文细黑"/>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6" cstate="print"/>
          <a:srcRect/>
          <a:stretch>
            <a:fillRect/>
          </a:stretch>
        </p:blipFill>
        <p:spPr bwMode="auto">
          <a:xfrm>
            <a:off x="3" y="6224636"/>
            <a:ext cx="12206820" cy="636587"/>
          </a:xfrm>
          <a:prstGeom prst="rect">
            <a:avLst/>
          </a:prstGeom>
          <a:noFill/>
          <a:ln w="9525">
            <a:noFill/>
            <a:miter lim="800000"/>
            <a:headEnd/>
            <a:tailEnd/>
          </a:ln>
        </p:spPr>
      </p:pic>
      <p:sp>
        <p:nvSpPr>
          <p:cNvPr id="154" name="Text Box 8"/>
          <p:cNvSpPr txBox="1">
            <a:spLocks noChangeArrowheads="1"/>
          </p:cNvSpPr>
          <p:nvPr/>
        </p:nvSpPr>
        <p:spPr bwMode="auto">
          <a:xfrm>
            <a:off x="1008058" y="6451601"/>
            <a:ext cx="2955648" cy="215444"/>
          </a:xfrm>
          <a:prstGeom prst="rect">
            <a:avLst/>
          </a:prstGeom>
          <a:noFill/>
          <a:ln>
            <a:noFill/>
          </a:ln>
          <a:extLst/>
        </p:spPr>
        <p:txBody>
          <a:bodyPr wrap="none" lIns="0" tIns="0" rIns="95280"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lgn="l">
              <a:defRPr/>
            </a:pPr>
            <a:r>
              <a:rPr lang="en-US" altLang="zh-CN" sz="1400" dirty="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7" cstate="print"/>
          <a:srcRect/>
          <a:stretch>
            <a:fillRect/>
          </a:stretch>
        </p:blipFill>
        <p:spPr bwMode="auto">
          <a:xfrm>
            <a:off x="10017057" y="6386526"/>
            <a:ext cx="174927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8062" y="325488"/>
            <a:ext cx="10182234" cy="871537"/>
          </a:xfrm>
          <a:prstGeom prst="rect">
            <a:avLst/>
          </a:prstGeom>
          <a:noFill/>
          <a:ln w="9525">
            <a:noFill/>
            <a:miter lim="800000"/>
            <a:headEnd/>
            <a:tailEnd/>
          </a:ln>
        </p:spPr>
        <p:txBody>
          <a:bodyPr vert="horz" wrap="square" lIns="0" tIns="47648" rIns="95297" bIns="47648"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8062" y="1628781"/>
            <a:ext cx="10182234" cy="4194175"/>
          </a:xfrm>
          <a:prstGeom prst="rect">
            <a:avLst/>
          </a:prstGeom>
          <a:noFill/>
          <a:ln w="9525">
            <a:noFill/>
            <a:miter lim="800000"/>
            <a:headEnd/>
            <a:tailEnd/>
          </a:ln>
        </p:spPr>
        <p:txBody>
          <a:bodyPr vert="horz" wrap="square" lIns="95313" tIns="47655" rIns="95313" bIns="47655"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4853" y="692158"/>
            <a:ext cx="2460848" cy="6527985"/>
          </a:xfrm>
          <a:prstGeom prst="rect">
            <a:avLst/>
          </a:prstGeom>
          <a:noFill/>
          <a:ln w="9525">
            <a:noFill/>
            <a:miter lim="800000"/>
            <a:headEnd/>
            <a:tailEnd/>
          </a:ln>
          <a:effectLst/>
        </p:spPr>
        <p:txBody>
          <a:bodyPr lIns="95291" tIns="47647" rIns="95291" bIns="47647">
            <a:spAutoFit/>
          </a:bodyPr>
          <a:lstStyle/>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英文标题</a:t>
            </a:r>
            <a:r>
              <a:rPr lang="en-US" altLang="zh-CN" sz="1300" dirty="0">
                <a:solidFill>
                  <a:srgbClr val="FFFFFF"/>
                </a:solidFill>
                <a:latin typeface="Calibri" pitchFamily="34" charset="0"/>
                <a:ea typeface="宋体" charset="-122"/>
              </a:rPr>
              <a:t>:32-35pt  </a:t>
            </a: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颜色</a:t>
            </a:r>
            <a:r>
              <a:rPr lang="en-US" altLang="zh-CN" sz="1300" dirty="0">
                <a:solidFill>
                  <a:srgbClr val="FFFFFF"/>
                </a:solidFill>
                <a:latin typeface="Calibri" pitchFamily="34" charset="0"/>
                <a:ea typeface="宋体" charset="-122"/>
              </a:rPr>
              <a:t>: R153 G0 B0</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内部使用字体 </a:t>
            </a:r>
            <a:r>
              <a:rPr lang="en-US" altLang="zh-CN" sz="1300" dirty="0">
                <a:solidFill>
                  <a:srgbClr val="FFFFFF"/>
                </a:solidFill>
                <a:latin typeface="Calibri" pitchFamily="34" charset="0"/>
                <a:ea typeface="宋体" charset="-122"/>
              </a:rPr>
              <a:t>:</a:t>
            </a:r>
          </a:p>
          <a:p>
            <a:pPr marL="407811" indent="-407811" algn="r" defTabSz="914400" eaLnBrk="0">
              <a:lnSpc>
                <a:spcPct val="125000"/>
              </a:lnSpc>
              <a:spcBef>
                <a:spcPct val="20000"/>
              </a:spcBef>
              <a:buFont typeface="Arial" charset="0"/>
              <a:buNone/>
              <a:defRPr/>
            </a:pPr>
            <a:r>
              <a:rPr lang="en-US" altLang="zh-CN" sz="1300" dirty="0" err="1">
                <a:solidFill>
                  <a:srgbClr val="FFFFFF"/>
                </a:solidFill>
                <a:latin typeface="Calibri" pitchFamily="34" charset="0"/>
                <a:ea typeface="宋体" charset="-122"/>
              </a:rPr>
              <a:t>FrutigerNext</a:t>
            </a:r>
            <a:r>
              <a:rPr lang="en-US" altLang="zh-CN" sz="1300" dirty="0">
                <a:solidFill>
                  <a:srgbClr val="FFFFFF"/>
                </a:solidFill>
                <a:latin typeface="Calibri" pitchFamily="34" charset="0"/>
                <a:ea typeface="宋体" charset="-122"/>
              </a:rPr>
              <a:t> LT Medium</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外部使用字体 </a:t>
            </a:r>
            <a:r>
              <a:rPr lang="en-US" altLang="zh-CN" sz="1300" dirty="0">
                <a:solidFill>
                  <a:srgbClr val="FFFFFF"/>
                </a:solidFill>
                <a:latin typeface="Calibri" pitchFamily="34" charset="0"/>
                <a:ea typeface="宋体" charset="-122"/>
              </a:rPr>
              <a:t>: Arial</a:t>
            </a:r>
          </a:p>
          <a:p>
            <a:pPr marL="407811" indent="-407811" algn="r" defTabSz="914400" eaLnBrk="0">
              <a:lnSpc>
                <a:spcPct val="75000"/>
              </a:lnSpc>
              <a:spcBef>
                <a:spcPct val="20000"/>
              </a:spcBef>
              <a:buFont typeface="Arial" charset="0"/>
              <a:buNone/>
              <a:defRPr/>
            </a:pPr>
            <a:endParaRPr lang="en-US" altLang="zh-CN"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中文标题</a:t>
            </a:r>
            <a:r>
              <a:rPr lang="en-US" altLang="zh-CN" sz="1300" dirty="0">
                <a:solidFill>
                  <a:srgbClr val="FFFFFF"/>
                </a:solidFill>
                <a:latin typeface="Calibri" pitchFamily="34" charset="0"/>
                <a:ea typeface="宋体" charset="-122"/>
              </a:rPr>
              <a:t>:30-32pt  </a:t>
            </a: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颜色</a:t>
            </a:r>
            <a:r>
              <a:rPr lang="en-US" altLang="zh-CN" sz="1300" dirty="0">
                <a:solidFill>
                  <a:srgbClr val="FFFFFF"/>
                </a:solidFill>
                <a:latin typeface="Calibri" pitchFamily="34" charset="0"/>
                <a:ea typeface="宋体" charset="-122"/>
              </a:rPr>
              <a:t>: R153 G0 B0</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字体</a:t>
            </a:r>
            <a:r>
              <a:rPr lang="en-US" altLang="zh-CN" sz="1300" dirty="0">
                <a:solidFill>
                  <a:srgbClr val="FFFFFF"/>
                </a:solidFill>
                <a:latin typeface="Calibri" pitchFamily="34" charset="0"/>
                <a:ea typeface="宋体" charset="-122"/>
              </a:rPr>
              <a:t>:</a:t>
            </a:r>
            <a:r>
              <a:rPr lang="zh-CN" altLang="en-US" sz="1300" dirty="0">
                <a:solidFill>
                  <a:srgbClr val="FFFFFF"/>
                </a:solidFill>
                <a:latin typeface="Calibri" pitchFamily="34" charset="0"/>
                <a:ea typeface="宋体" charset="-122"/>
              </a:rPr>
              <a:t>黑体</a:t>
            </a:r>
          </a:p>
          <a:p>
            <a:pPr marL="407811" indent="-407811" algn="r" defTabSz="914400" eaLnBrk="0">
              <a:lnSpc>
                <a:spcPct val="125000"/>
              </a:lnSpc>
              <a:spcBef>
                <a:spcPct val="20000"/>
              </a:spcBef>
              <a:buFont typeface="Arial" charset="0"/>
              <a:buNone/>
              <a:defRPr/>
            </a:pP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英文正文</a:t>
            </a:r>
            <a:r>
              <a:rPr lang="en-US" altLang="zh-CN" sz="1300" dirty="0">
                <a:solidFill>
                  <a:srgbClr val="FFFFFF"/>
                </a:solidFill>
                <a:latin typeface="Calibri" pitchFamily="34" charset="0"/>
                <a:ea typeface="宋体" charset="-122"/>
              </a:rPr>
              <a:t>:20-22pt</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子目录 </a:t>
            </a:r>
            <a:r>
              <a:rPr lang="en-US" altLang="zh-CN" sz="1300" dirty="0">
                <a:solidFill>
                  <a:srgbClr val="FFFFFF"/>
                </a:solidFill>
                <a:latin typeface="Calibri" pitchFamily="34" charset="0"/>
                <a:ea typeface="宋体" charset="-122"/>
              </a:rPr>
              <a:t>(2-5</a:t>
            </a:r>
            <a:r>
              <a:rPr lang="zh-CN" altLang="en-US" sz="1300" dirty="0">
                <a:solidFill>
                  <a:srgbClr val="FFFFFF"/>
                </a:solidFill>
                <a:latin typeface="Calibri" pitchFamily="34" charset="0"/>
                <a:ea typeface="宋体" charset="-122"/>
              </a:rPr>
              <a:t>级</a:t>
            </a:r>
            <a:r>
              <a:rPr lang="en-US" altLang="zh-CN" sz="1300" dirty="0">
                <a:solidFill>
                  <a:srgbClr val="FFFFFF"/>
                </a:solidFill>
                <a:latin typeface="Calibri" pitchFamily="34" charset="0"/>
                <a:ea typeface="宋体" charset="-122"/>
              </a:rPr>
              <a:t>) :18pt  </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颜色</a:t>
            </a:r>
            <a:r>
              <a:rPr lang="en-US" altLang="zh-CN" sz="1300" dirty="0">
                <a:solidFill>
                  <a:srgbClr val="FFFFFF"/>
                </a:solidFill>
                <a:latin typeface="Calibri" pitchFamily="34" charset="0"/>
                <a:ea typeface="宋体" charset="-122"/>
              </a:rPr>
              <a:t>:</a:t>
            </a:r>
            <a:r>
              <a:rPr lang="zh-CN" altLang="en-US" sz="1300" dirty="0">
                <a:solidFill>
                  <a:srgbClr val="FFFFFF"/>
                </a:solidFill>
                <a:latin typeface="Calibri" pitchFamily="34" charset="0"/>
                <a:ea typeface="宋体" charset="-122"/>
              </a:rPr>
              <a:t>黑色</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内部使用字体 </a:t>
            </a:r>
            <a:r>
              <a:rPr lang="en-US" altLang="zh-CN" sz="1300" dirty="0">
                <a:solidFill>
                  <a:srgbClr val="FFFFFF"/>
                </a:solidFill>
                <a:latin typeface="Calibri" pitchFamily="34" charset="0"/>
                <a:ea typeface="宋体" charset="-122"/>
              </a:rPr>
              <a:t>:</a:t>
            </a:r>
          </a:p>
          <a:p>
            <a:pPr marL="407811" indent="-407811" algn="r" defTabSz="914400" eaLnBrk="0">
              <a:lnSpc>
                <a:spcPct val="125000"/>
              </a:lnSpc>
              <a:spcBef>
                <a:spcPct val="20000"/>
              </a:spcBef>
              <a:buFont typeface="Arial" charset="0"/>
              <a:buNone/>
              <a:defRPr/>
            </a:pPr>
            <a:r>
              <a:rPr lang="en-US" altLang="zh-CN" sz="1300" dirty="0" err="1">
                <a:solidFill>
                  <a:srgbClr val="FFFFFF"/>
                </a:solidFill>
                <a:latin typeface="Calibri" pitchFamily="34" charset="0"/>
                <a:ea typeface="宋体" charset="-122"/>
              </a:rPr>
              <a:t>FrutigerNext</a:t>
            </a:r>
            <a:r>
              <a:rPr lang="en-US" altLang="zh-CN" sz="1300" dirty="0">
                <a:solidFill>
                  <a:srgbClr val="FFFFFF"/>
                </a:solidFill>
                <a:latin typeface="Calibri" pitchFamily="34" charset="0"/>
                <a:ea typeface="宋体" charset="-122"/>
              </a:rPr>
              <a:t> LT Regular</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外部使用字体 </a:t>
            </a:r>
            <a:r>
              <a:rPr lang="en-US" altLang="zh-CN" sz="1300" dirty="0">
                <a:solidFill>
                  <a:srgbClr val="FFFFFF"/>
                </a:solidFill>
                <a:latin typeface="Calibri" pitchFamily="34" charset="0"/>
                <a:ea typeface="宋体" charset="-122"/>
              </a:rPr>
              <a:t>: Arial</a:t>
            </a:r>
          </a:p>
          <a:p>
            <a:pPr marL="407811" indent="-407811" algn="r" defTabSz="914400" eaLnBrk="0">
              <a:lnSpc>
                <a:spcPct val="75000"/>
              </a:lnSpc>
              <a:spcBef>
                <a:spcPct val="20000"/>
              </a:spcBef>
              <a:buFont typeface="Arial" charset="0"/>
              <a:buNone/>
              <a:defRPr/>
            </a:pPr>
            <a:endParaRPr lang="en-US" altLang="zh-CN"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中文正文</a:t>
            </a:r>
            <a:r>
              <a:rPr lang="en-US" altLang="zh-CN" sz="1300" dirty="0">
                <a:solidFill>
                  <a:srgbClr val="FFFFFF"/>
                </a:solidFill>
                <a:latin typeface="Calibri" pitchFamily="34" charset="0"/>
                <a:ea typeface="宋体" charset="-122"/>
              </a:rPr>
              <a:t>:18-20pt</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子目录</a:t>
            </a:r>
            <a:r>
              <a:rPr lang="en-US" altLang="zh-CN" sz="1300" dirty="0">
                <a:solidFill>
                  <a:srgbClr val="FFFFFF"/>
                </a:solidFill>
                <a:latin typeface="Calibri" pitchFamily="34" charset="0"/>
                <a:ea typeface="宋体" charset="-122"/>
              </a:rPr>
              <a:t>(2-5</a:t>
            </a:r>
            <a:r>
              <a:rPr lang="zh-CN" altLang="en-US" sz="1300" dirty="0">
                <a:solidFill>
                  <a:srgbClr val="FFFFFF"/>
                </a:solidFill>
                <a:latin typeface="Calibri" pitchFamily="34" charset="0"/>
                <a:ea typeface="宋体" charset="-122"/>
              </a:rPr>
              <a:t>级</a:t>
            </a:r>
            <a:r>
              <a:rPr lang="en-US" altLang="zh-CN" sz="1300" dirty="0">
                <a:solidFill>
                  <a:srgbClr val="FFFFFF"/>
                </a:solidFill>
                <a:latin typeface="Calibri" pitchFamily="34" charset="0"/>
                <a:ea typeface="宋体" charset="-122"/>
              </a:rPr>
              <a:t>):18pt </a:t>
            </a: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颜色</a:t>
            </a:r>
            <a:r>
              <a:rPr lang="en-US" altLang="zh-CN" sz="1300" dirty="0">
                <a:solidFill>
                  <a:srgbClr val="FFFFFF"/>
                </a:solidFill>
                <a:latin typeface="Calibri" pitchFamily="34" charset="0"/>
                <a:ea typeface="宋体" charset="-122"/>
              </a:rPr>
              <a:t>:</a:t>
            </a:r>
            <a:r>
              <a:rPr lang="zh-CN" altLang="en-US" sz="1300" dirty="0">
                <a:solidFill>
                  <a:srgbClr val="FFFFFF"/>
                </a:solidFill>
                <a:latin typeface="Calibri" pitchFamily="34" charset="0"/>
                <a:ea typeface="宋体" charset="-122"/>
              </a:rPr>
              <a:t>黑色</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字体</a:t>
            </a:r>
            <a:r>
              <a:rPr lang="en-US" altLang="zh-CN" sz="1300" dirty="0">
                <a:solidFill>
                  <a:srgbClr val="FFFFFF"/>
                </a:solidFill>
                <a:latin typeface="Calibri" pitchFamily="34" charset="0"/>
                <a:ea typeface="宋体" charset="-122"/>
              </a:rPr>
              <a:t>:</a:t>
            </a:r>
            <a:r>
              <a:rPr lang="zh-CN" altLang="en-US" sz="1300" dirty="0">
                <a:solidFill>
                  <a:srgbClr val="FFFFFF"/>
                </a:solidFill>
                <a:latin typeface="Calibri" pitchFamily="34" charset="0"/>
                <a:ea typeface="宋体" charset="-122"/>
              </a:rPr>
              <a:t>细黑体</a:t>
            </a:r>
            <a:r>
              <a:rPr lang="zh-CN" altLang="en-US" sz="1300" b="1" dirty="0">
                <a:solidFill>
                  <a:srgbClr val="FFFFFF"/>
                </a:solidFill>
                <a:latin typeface="Arial" charset="0"/>
                <a:ea typeface="华文细黑" pitchFamily="2" charset="-122"/>
              </a:rPr>
              <a:t> </a:t>
            </a:r>
          </a:p>
        </p:txBody>
      </p:sp>
      <p:grpSp>
        <p:nvGrpSpPr>
          <p:cNvPr id="2" name="Group 16"/>
          <p:cNvGrpSpPr>
            <a:grpSpLocks/>
          </p:cNvGrpSpPr>
          <p:nvPr/>
        </p:nvGrpSpPr>
        <p:grpSpPr bwMode="auto">
          <a:xfrm>
            <a:off x="12439786" y="3511561"/>
            <a:ext cx="1226189" cy="3224211"/>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lgn="l" defTabSz="914400" hangingPunct="1">
                <a:defRPr/>
              </a:pPr>
              <a:endParaRPr lang="zh-CN" altLang="en-US" sz="1800">
                <a:latin typeface="Calibri" pitchFamily="34" charset="0"/>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sp>
        <p:nvSpPr>
          <p:cNvPr id="10251" name="Rectangle 83"/>
          <p:cNvSpPr>
            <a:spLocks noChangeArrowheads="1"/>
          </p:cNvSpPr>
          <p:nvPr/>
        </p:nvSpPr>
        <p:spPr bwMode="auto">
          <a:xfrm>
            <a:off x="12342358" y="1341448"/>
            <a:ext cx="1590447" cy="1816696"/>
          </a:xfrm>
          <a:prstGeom prst="rect">
            <a:avLst/>
          </a:prstGeom>
          <a:noFill/>
          <a:ln w="9525">
            <a:noFill/>
            <a:miter lim="800000"/>
            <a:headEnd/>
            <a:tailEnd/>
          </a:ln>
          <a:effectLst/>
        </p:spPr>
        <p:txBody>
          <a:bodyPr lIns="95291" tIns="47647" rIns="95291" bIns="47647">
            <a:spAutoFit/>
          </a:bodyPr>
          <a:lstStyle/>
          <a:p>
            <a:pPr algn="l" defTabSz="914400" eaLnBrk="0">
              <a:lnSpc>
                <a:spcPct val="120000"/>
              </a:lnSpc>
              <a:spcBef>
                <a:spcPct val="20000"/>
              </a:spcBef>
              <a:buFont typeface="Arial" charset="0"/>
              <a:buNone/>
              <a:defRPr/>
            </a:pPr>
            <a:r>
              <a:rPr lang="zh-CN" altLang="en-US" sz="1300" dirty="0">
                <a:solidFill>
                  <a:srgbClr val="FFFFFF"/>
                </a:solidFill>
                <a:latin typeface="Calibri" pitchFamily="34" charset="0"/>
                <a:ea typeface="宋体" charset="-122"/>
              </a:rPr>
              <a:t>配色参考方案：</a:t>
            </a:r>
          </a:p>
          <a:p>
            <a:pPr algn="l" defTabSz="914400" eaLnBrk="0">
              <a:lnSpc>
                <a:spcPct val="120000"/>
              </a:lnSpc>
              <a:spcBef>
                <a:spcPct val="20000"/>
              </a:spcBef>
              <a:buFont typeface="Arial" charset="0"/>
              <a:buNone/>
              <a:defRPr/>
            </a:pPr>
            <a:r>
              <a:rPr lang="zh-CN" altLang="en-US" sz="1300" dirty="0">
                <a:solidFill>
                  <a:srgbClr val="FFFFFF"/>
                </a:solidFill>
                <a:latin typeface="Calibri" pitchFamily="34" charset="0"/>
                <a:ea typeface="宋体" charset="-122"/>
              </a:rPr>
              <a:t>建议同一页面内不超过四种颜色，以下是</a:t>
            </a:r>
            <a:r>
              <a:rPr lang="en-US" altLang="zh-CN" sz="1300" dirty="0">
                <a:solidFill>
                  <a:srgbClr val="FFFFFF"/>
                </a:solidFill>
                <a:latin typeface="Calibri" pitchFamily="34" charset="0"/>
                <a:ea typeface="宋体" charset="-122"/>
              </a:rPr>
              <a:t>13</a:t>
            </a:r>
            <a:r>
              <a:rPr lang="zh-CN" altLang="en-US" sz="1300" dirty="0">
                <a:solidFill>
                  <a:srgbClr val="FFFFFF"/>
                </a:solidFill>
                <a:latin typeface="Calibri" pitchFamily="34" charset="0"/>
                <a:ea typeface="宋体" charset="-122"/>
              </a:rPr>
              <a:t>组配色方案，同一页面内只选择一组使用。（仅供参考）</a:t>
            </a:r>
          </a:p>
        </p:txBody>
      </p:sp>
      <p:sp>
        <p:nvSpPr>
          <p:cNvPr id="10252" name="Rectangle 84"/>
          <p:cNvSpPr>
            <a:spLocks noChangeArrowheads="1"/>
          </p:cNvSpPr>
          <p:nvPr/>
        </p:nvSpPr>
        <p:spPr bwMode="auto">
          <a:xfrm>
            <a:off x="12342366" y="7943"/>
            <a:ext cx="1495145" cy="816422"/>
          </a:xfrm>
          <a:prstGeom prst="rect">
            <a:avLst/>
          </a:prstGeom>
          <a:noFill/>
          <a:ln w="9525">
            <a:noFill/>
            <a:miter lim="800000"/>
            <a:headEnd/>
            <a:tailEnd/>
          </a:ln>
          <a:effectLst/>
        </p:spPr>
        <p:txBody>
          <a:bodyPr lIns="95291" tIns="47647" rIns="95291" bIns="47647">
            <a:spAutoFit/>
          </a:bodyPr>
          <a:lstStyle/>
          <a:p>
            <a:pPr algn="l" defTabSz="914400" hangingPunct="1">
              <a:lnSpc>
                <a:spcPct val="120000"/>
              </a:lnSpc>
              <a:buClr>
                <a:srgbClr val="777777"/>
              </a:buClr>
              <a:buSzPct val="60000"/>
              <a:buFont typeface="Wingdings" pitchFamily="2" charset="2"/>
              <a:buNone/>
              <a:defRPr/>
            </a:pPr>
            <a:r>
              <a:rPr lang="zh-CN" altLang="en-US" sz="1300" dirty="0">
                <a:solidFill>
                  <a:srgbClr val="FFFFFF"/>
                </a:solidFill>
                <a:latin typeface="Calibri" pitchFamily="34" charset="0"/>
                <a:ea typeface="宋体" charset="-122"/>
              </a:rPr>
              <a:t>客户或者合作伙伴的标志放在右上角</a:t>
            </a:r>
            <a:r>
              <a:rPr lang="en-US" altLang="zh-CN" sz="1300" dirty="0">
                <a:solidFill>
                  <a:srgbClr val="FFFFFF"/>
                </a:solidFill>
                <a:latin typeface="Calibri" pitchFamily="34" charset="0"/>
                <a:ea typeface="宋体" charset="-122"/>
              </a:rPr>
              <a:t>.</a:t>
            </a:r>
            <a:endParaRPr lang="zh-CN" altLang="en-US" sz="1300" dirty="0">
              <a:solidFill>
                <a:srgbClr val="FFFFFF"/>
              </a:solidFill>
              <a:latin typeface="Calibri" pitchFamily="34" charset="0"/>
              <a:ea typeface="宋体" charset="-122"/>
            </a:endParaRPr>
          </a:p>
        </p:txBody>
      </p:sp>
      <p:sp>
        <p:nvSpPr>
          <p:cNvPr id="6149" name="Rectangle 5"/>
          <p:cNvSpPr>
            <a:spLocks noChangeArrowheads="1"/>
          </p:cNvSpPr>
          <p:nvPr/>
        </p:nvSpPr>
        <p:spPr bwMode="auto">
          <a:xfrm>
            <a:off x="8485906" y="6489748"/>
            <a:ext cx="2797572" cy="455613"/>
          </a:xfrm>
          <a:prstGeom prst="rect">
            <a:avLst/>
          </a:prstGeom>
          <a:noFill/>
          <a:ln w="9525">
            <a:noFill/>
            <a:miter lim="800000"/>
            <a:headEnd/>
            <a:tailEnd/>
          </a:ln>
        </p:spPr>
        <p:txBody>
          <a:bodyPr lIns="0" tIns="0" rIns="0" bIns="0"/>
          <a:lstStyle/>
          <a:p>
            <a:pPr algn="l" defTabSz="914400" eaLnBrk="0">
              <a:lnSpc>
                <a:spcPct val="85000"/>
              </a:lnSpc>
              <a:defRPr/>
            </a:pPr>
            <a:r>
              <a:rPr lang="de-DE" altLang="zh-CN" sz="1400" dirty="0">
                <a:latin typeface="FrutigerNext LT Bold" pitchFamily="34" charset="0"/>
                <a:ea typeface="ＭＳ Ｐゴシック" pitchFamily="34" charset="-128"/>
              </a:rPr>
              <a:t>Page </a:t>
            </a:r>
            <a:fld id="{52A5D625-72FF-4364-B088-B7F11232586A}" type="slidenum">
              <a:rPr lang="de-DE" altLang="zh-CN" sz="1400">
                <a:latin typeface="FrutigerNext LT Bold" pitchFamily="34" charset="0"/>
                <a:ea typeface="ＭＳ Ｐゴシック" pitchFamily="34" charset="-128"/>
              </a:rPr>
              <a:pPr algn="l" defTabSz="914400" eaLnBrk="0">
                <a:lnSpc>
                  <a:spcPct val="85000"/>
                </a:lnSpc>
                <a:defRPr/>
              </a:pPr>
              <a:t>‹#›</a:t>
            </a:fld>
            <a:endParaRPr lang="en-GB" altLang="zh-CN" sz="1400" dirty="0">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7642" y="6463222"/>
            <a:ext cx="2500668" cy="184666"/>
          </a:xfrm>
          <a:prstGeom prst="rect">
            <a:avLst/>
          </a:prstGeom>
          <a:noFill/>
          <a:ln w="9525" algn="ctr">
            <a:noFill/>
            <a:miter lim="800000"/>
            <a:headEnd/>
            <a:tailEnd/>
          </a:ln>
          <a:effectLst/>
        </p:spPr>
        <p:txBody>
          <a:bodyPr wrap="none" lIns="95242" tIns="0" rIns="95242"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53448" eaLnBrk="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3984" r:id="rId1"/>
    <p:sldLayoutId id="2147483986" r:id="rId2"/>
    <p:sldLayoutId id="2147483987" r:id="rId3"/>
    <p:sldLayoutId id="2147483988"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80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5pPr>
      <a:lvl6pPr marL="54374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749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124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499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p:titleStyle>
    <p:bodyStyle>
      <a:lvl1pPr marL="407811" indent="-407811"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83590" indent="-339842"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59370" indent="-27187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mn-ea"/>
          <a:ea typeface="+mn-ea"/>
          <a:cs typeface="+mn-cs"/>
        </a:defRPr>
      </a:lvl3pPr>
      <a:lvl4pPr marL="1903118" indent="-271874" algn="l" rtl="0" eaLnBrk="0" fontAlgn="base" hangingPunct="0">
        <a:lnSpc>
          <a:spcPct val="140000"/>
        </a:lnSpc>
        <a:spcBef>
          <a:spcPct val="0"/>
        </a:spcBef>
        <a:spcAft>
          <a:spcPct val="0"/>
        </a:spcAft>
        <a:buChar char="–"/>
        <a:defRPr sz="1700">
          <a:solidFill>
            <a:schemeClr val="tx1"/>
          </a:solidFill>
          <a:latin typeface="+mn-ea"/>
          <a:ea typeface="+mn-ea"/>
          <a:cs typeface="+mn-cs"/>
        </a:defRPr>
      </a:lvl4pPr>
      <a:lvl5pPr marL="2446866" indent="-271874" algn="l" rtl="0" eaLnBrk="0" fontAlgn="base" hangingPunct="0">
        <a:lnSpc>
          <a:spcPct val="140000"/>
        </a:lnSpc>
        <a:spcBef>
          <a:spcPct val="0"/>
        </a:spcBef>
        <a:spcAft>
          <a:spcPct val="0"/>
        </a:spcAft>
        <a:buFont typeface="Arial" charset="0"/>
        <a:buChar char="~"/>
        <a:defRPr sz="1400">
          <a:solidFill>
            <a:schemeClr val="tx1"/>
          </a:solidFill>
          <a:latin typeface="+mn-ea"/>
          <a:ea typeface="+mn-ea"/>
          <a:cs typeface="+mn-cs"/>
        </a:defRPr>
      </a:lvl5pPr>
      <a:lvl6pPr marL="2990614" indent="-27187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4362" indent="-27187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78110" indent="-27187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1858" indent="-27187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p:bodyStyle>
    <p:otherStyle>
      <a:defPPr>
        <a:defRPr lang="zh-CN"/>
      </a:defPPr>
      <a:lvl1pPr marL="0" algn="l" defTabSz="1087496" rtl="0" eaLnBrk="1" latinLnBrk="0" hangingPunct="1">
        <a:defRPr sz="2100" kern="1200">
          <a:solidFill>
            <a:schemeClr val="tx1"/>
          </a:solidFill>
          <a:latin typeface="+mn-lt"/>
          <a:ea typeface="+mn-ea"/>
          <a:cs typeface="+mn-cs"/>
        </a:defRPr>
      </a:lvl1pPr>
      <a:lvl2pPr marL="543748" algn="l" defTabSz="1087496" rtl="0" eaLnBrk="1" latinLnBrk="0" hangingPunct="1">
        <a:defRPr sz="2100" kern="1200">
          <a:solidFill>
            <a:schemeClr val="tx1"/>
          </a:solidFill>
          <a:latin typeface="+mn-lt"/>
          <a:ea typeface="+mn-ea"/>
          <a:cs typeface="+mn-cs"/>
        </a:defRPr>
      </a:lvl2pPr>
      <a:lvl3pPr marL="1087496" algn="l" defTabSz="1087496" rtl="0" eaLnBrk="1" latinLnBrk="0" hangingPunct="1">
        <a:defRPr sz="2100" kern="1200">
          <a:solidFill>
            <a:schemeClr val="tx1"/>
          </a:solidFill>
          <a:latin typeface="+mn-lt"/>
          <a:ea typeface="+mn-ea"/>
          <a:cs typeface="+mn-cs"/>
        </a:defRPr>
      </a:lvl3pPr>
      <a:lvl4pPr marL="1631244" algn="l" defTabSz="1087496" rtl="0" eaLnBrk="1" latinLnBrk="0" hangingPunct="1">
        <a:defRPr sz="2100" kern="1200">
          <a:solidFill>
            <a:schemeClr val="tx1"/>
          </a:solidFill>
          <a:latin typeface="+mn-lt"/>
          <a:ea typeface="+mn-ea"/>
          <a:cs typeface="+mn-cs"/>
        </a:defRPr>
      </a:lvl4pPr>
      <a:lvl5pPr marL="2174992" algn="l" defTabSz="1087496" rtl="0" eaLnBrk="1" latinLnBrk="0" hangingPunct="1">
        <a:defRPr sz="2100" kern="1200">
          <a:solidFill>
            <a:schemeClr val="tx1"/>
          </a:solidFill>
          <a:latin typeface="+mn-lt"/>
          <a:ea typeface="+mn-ea"/>
          <a:cs typeface="+mn-cs"/>
        </a:defRPr>
      </a:lvl5pPr>
      <a:lvl6pPr marL="2718740" algn="l" defTabSz="1087496" rtl="0" eaLnBrk="1" latinLnBrk="0" hangingPunct="1">
        <a:defRPr sz="2100" kern="1200">
          <a:solidFill>
            <a:schemeClr val="tx1"/>
          </a:solidFill>
          <a:latin typeface="+mn-lt"/>
          <a:ea typeface="+mn-ea"/>
          <a:cs typeface="+mn-cs"/>
        </a:defRPr>
      </a:lvl6pPr>
      <a:lvl7pPr marL="3262488" algn="l" defTabSz="1087496" rtl="0" eaLnBrk="1" latinLnBrk="0" hangingPunct="1">
        <a:defRPr sz="2100" kern="1200">
          <a:solidFill>
            <a:schemeClr val="tx1"/>
          </a:solidFill>
          <a:latin typeface="+mn-lt"/>
          <a:ea typeface="+mn-ea"/>
          <a:cs typeface="+mn-cs"/>
        </a:defRPr>
      </a:lvl7pPr>
      <a:lvl8pPr marL="3806236" algn="l" defTabSz="1087496" rtl="0" eaLnBrk="1" latinLnBrk="0" hangingPunct="1">
        <a:defRPr sz="2100" kern="1200">
          <a:solidFill>
            <a:schemeClr val="tx1"/>
          </a:solidFill>
          <a:latin typeface="+mn-lt"/>
          <a:ea typeface="+mn-ea"/>
          <a:cs typeface="+mn-cs"/>
        </a:defRPr>
      </a:lvl8pPr>
      <a:lvl9pPr marL="4349984" algn="l" defTabSz="1087496" rtl="0" eaLnBrk="1" latinLnBrk="0" hangingPunct="1">
        <a:defRPr sz="21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6" cstate="print"/>
          <a:srcRect/>
          <a:stretch>
            <a:fillRect/>
          </a:stretch>
        </p:blipFill>
        <p:spPr bwMode="auto">
          <a:xfrm>
            <a:off x="3" y="6224636"/>
            <a:ext cx="12206820" cy="636587"/>
          </a:xfrm>
          <a:prstGeom prst="rect">
            <a:avLst/>
          </a:prstGeom>
          <a:noFill/>
          <a:ln w="9525">
            <a:noFill/>
            <a:miter lim="800000"/>
            <a:headEnd/>
            <a:tailEnd/>
          </a:ln>
        </p:spPr>
      </p:pic>
      <p:sp>
        <p:nvSpPr>
          <p:cNvPr id="154" name="Text Box 8"/>
          <p:cNvSpPr txBox="1">
            <a:spLocks noChangeArrowheads="1"/>
          </p:cNvSpPr>
          <p:nvPr/>
        </p:nvSpPr>
        <p:spPr bwMode="auto">
          <a:xfrm>
            <a:off x="1008058" y="6451601"/>
            <a:ext cx="2955648" cy="215444"/>
          </a:xfrm>
          <a:prstGeom prst="rect">
            <a:avLst/>
          </a:prstGeom>
          <a:noFill/>
          <a:ln>
            <a:noFill/>
          </a:ln>
          <a:extLst/>
        </p:spPr>
        <p:txBody>
          <a:bodyPr wrap="none" lIns="0" tIns="0" rIns="95280"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lgn="l">
              <a:defRPr/>
            </a:pPr>
            <a:r>
              <a:rPr lang="en-US" altLang="zh-CN" sz="1400" dirty="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7" cstate="print"/>
          <a:srcRect/>
          <a:stretch>
            <a:fillRect/>
          </a:stretch>
        </p:blipFill>
        <p:spPr bwMode="auto">
          <a:xfrm>
            <a:off x="10017057" y="6386526"/>
            <a:ext cx="174927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8062" y="325487"/>
            <a:ext cx="10182234" cy="871537"/>
          </a:xfrm>
          <a:prstGeom prst="rect">
            <a:avLst/>
          </a:prstGeom>
          <a:noFill/>
          <a:ln w="9525">
            <a:noFill/>
            <a:miter lim="800000"/>
            <a:headEnd/>
            <a:tailEnd/>
          </a:ln>
        </p:spPr>
        <p:txBody>
          <a:bodyPr vert="horz" wrap="square" lIns="0" tIns="47648" rIns="95297" bIns="47648"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8062" y="1628781"/>
            <a:ext cx="10182234" cy="4194175"/>
          </a:xfrm>
          <a:prstGeom prst="rect">
            <a:avLst/>
          </a:prstGeom>
          <a:noFill/>
          <a:ln w="9525">
            <a:noFill/>
            <a:miter lim="800000"/>
            <a:headEnd/>
            <a:tailEnd/>
          </a:ln>
        </p:spPr>
        <p:txBody>
          <a:bodyPr vert="horz" wrap="square" lIns="95313" tIns="47655" rIns="95313" bIns="47655"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4853" y="692158"/>
            <a:ext cx="2460848" cy="6527985"/>
          </a:xfrm>
          <a:prstGeom prst="rect">
            <a:avLst/>
          </a:prstGeom>
          <a:noFill/>
          <a:ln w="9525">
            <a:noFill/>
            <a:miter lim="800000"/>
            <a:headEnd/>
            <a:tailEnd/>
          </a:ln>
          <a:effectLst/>
        </p:spPr>
        <p:txBody>
          <a:bodyPr lIns="95291" tIns="47647" rIns="95291" bIns="47647">
            <a:spAutoFit/>
          </a:bodyPr>
          <a:lstStyle/>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英文标题</a:t>
            </a:r>
            <a:r>
              <a:rPr lang="en-US" altLang="zh-CN" sz="1300" dirty="0">
                <a:solidFill>
                  <a:srgbClr val="FFFFFF"/>
                </a:solidFill>
                <a:latin typeface="Calibri" pitchFamily="34" charset="0"/>
                <a:ea typeface="宋体" charset="-122"/>
              </a:rPr>
              <a:t>:32-35pt  </a:t>
            </a: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颜色</a:t>
            </a:r>
            <a:r>
              <a:rPr lang="en-US" altLang="zh-CN" sz="1300" dirty="0">
                <a:solidFill>
                  <a:srgbClr val="FFFFFF"/>
                </a:solidFill>
                <a:latin typeface="Calibri" pitchFamily="34" charset="0"/>
                <a:ea typeface="宋体" charset="-122"/>
              </a:rPr>
              <a:t>: R153 G0 B0</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内部使用字体 </a:t>
            </a:r>
            <a:r>
              <a:rPr lang="en-US" altLang="zh-CN" sz="1300" dirty="0">
                <a:solidFill>
                  <a:srgbClr val="FFFFFF"/>
                </a:solidFill>
                <a:latin typeface="Calibri" pitchFamily="34" charset="0"/>
                <a:ea typeface="宋体" charset="-122"/>
              </a:rPr>
              <a:t>:</a:t>
            </a:r>
          </a:p>
          <a:p>
            <a:pPr marL="407811" indent="-407811" algn="r" defTabSz="914400" eaLnBrk="0">
              <a:lnSpc>
                <a:spcPct val="125000"/>
              </a:lnSpc>
              <a:spcBef>
                <a:spcPct val="20000"/>
              </a:spcBef>
              <a:buFont typeface="Arial" charset="0"/>
              <a:buNone/>
              <a:defRPr/>
            </a:pPr>
            <a:r>
              <a:rPr lang="en-US" altLang="zh-CN" sz="1300" dirty="0" err="1">
                <a:solidFill>
                  <a:srgbClr val="FFFFFF"/>
                </a:solidFill>
                <a:latin typeface="Calibri" pitchFamily="34" charset="0"/>
                <a:ea typeface="宋体" charset="-122"/>
              </a:rPr>
              <a:t>FrutigerNext</a:t>
            </a:r>
            <a:r>
              <a:rPr lang="en-US" altLang="zh-CN" sz="1300" dirty="0">
                <a:solidFill>
                  <a:srgbClr val="FFFFFF"/>
                </a:solidFill>
                <a:latin typeface="Calibri" pitchFamily="34" charset="0"/>
                <a:ea typeface="宋体" charset="-122"/>
              </a:rPr>
              <a:t> LT Medium</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外部使用字体 </a:t>
            </a:r>
            <a:r>
              <a:rPr lang="en-US" altLang="zh-CN" sz="1300" dirty="0">
                <a:solidFill>
                  <a:srgbClr val="FFFFFF"/>
                </a:solidFill>
                <a:latin typeface="Calibri" pitchFamily="34" charset="0"/>
                <a:ea typeface="宋体" charset="-122"/>
              </a:rPr>
              <a:t>: Arial</a:t>
            </a:r>
          </a:p>
          <a:p>
            <a:pPr marL="407811" indent="-407811" algn="r" defTabSz="914400" eaLnBrk="0">
              <a:lnSpc>
                <a:spcPct val="75000"/>
              </a:lnSpc>
              <a:spcBef>
                <a:spcPct val="20000"/>
              </a:spcBef>
              <a:buFont typeface="Arial" charset="0"/>
              <a:buNone/>
              <a:defRPr/>
            </a:pPr>
            <a:endParaRPr lang="en-US" altLang="zh-CN"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中文标题</a:t>
            </a:r>
            <a:r>
              <a:rPr lang="en-US" altLang="zh-CN" sz="1300" dirty="0">
                <a:solidFill>
                  <a:srgbClr val="FFFFFF"/>
                </a:solidFill>
                <a:latin typeface="Calibri" pitchFamily="34" charset="0"/>
                <a:ea typeface="宋体" charset="-122"/>
              </a:rPr>
              <a:t>:30-32pt  </a:t>
            </a: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颜色</a:t>
            </a:r>
            <a:r>
              <a:rPr lang="en-US" altLang="zh-CN" sz="1300" dirty="0">
                <a:solidFill>
                  <a:srgbClr val="FFFFFF"/>
                </a:solidFill>
                <a:latin typeface="Calibri" pitchFamily="34" charset="0"/>
                <a:ea typeface="宋体" charset="-122"/>
              </a:rPr>
              <a:t>: R153 G0 B0</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字体</a:t>
            </a:r>
            <a:r>
              <a:rPr lang="en-US" altLang="zh-CN" sz="1300" dirty="0">
                <a:solidFill>
                  <a:srgbClr val="FFFFFF"/>
                </a:solidFill>
                <a:latin typeface="Calibri" pitchFamily="34" charset="0"/>
                <a:ea typeface="宋体" charset="-122"/>
              </a:rPr>
              <a:t>:</a:t>
            </a:r>
            <a:r>
              <a:rPr lang="zh-CN" altLang="en-US" sz="1300" dirty="0">
                <a:solidFill>
                  <a:srgbClr val="FFFFFF"/>
                </a:solidFill>
                <a:latin typeface="Calibri" pitchFamily="34" charset="0"/>
                <a:ea typeface="宋体" charset="-122"/>
              </a:rPr>
              <a:t>黑体</a:t>
            </a:r>
          </a:p>
          <a:p>
            <a:pPr marL="407811" indent="-407811" algn="r" defTabSz="914400" eaLnBrk="0">
              <a:lnSpc>
                <a:spcPct val="125000"/>
              </a:lnSpc>
              <a:spcBef>
                <a:spcPct val="20000"/>
              </a:spcBef>
              <a:buFont typeface="Arial" charset="0"/>
              <a:buNone/>
              <a:defRPr/>
            </a:pP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英文正文</a:t>
            </a:r>
            <a:r>
              <a:rPr lang="en-US" altLang="zh-CN" sz="1300" dirty="0">
                <a:solidFill>
                  <a:srgbClr val="FFFFFF"/>
                </a:solidFill>
                <a:latin typeface="Calibri" pitchFamily="34" charset="0"/>
                <a:ea typeface="宋体" charset="-122"/>
              </a:rPr>
              <a:t>:20-22pt</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子目录 </a:t>
            </a:r>
            <a:r>
              <a:rPr lang="en-US" altLang="zh-CN" sz="1300" dirty="0">
                <a:solidFill>
                  <a:srgbClr val="FFFFFF"/>
                </a:solidFill>
                <a:latin typeface="Calibri" pitchFamily="34" charset="0"/>
                <a:ea typeface="宋体" charset="-122"/>
              </a:rPr>
              <a:t>(2-5</a:t>
            </a:r>
            <a:r>
              <a:rPr lang="zh-CN" altLang="en-US" sz="1300" dirty="0">
                <a:solidFill>
                  <a:srgbClr val="FFFFFF"/>
                </a:solidFill>
                <a:latin typeface="Calibri" pitchFamily="34" charset="0"/>
                <a:ea typeface="宋体" charset="-122"/>
              </a:rPr>
              <a:t>级</a:t>
            </a:r>
            <a:r>
              <a:rPr lang="en-US" altLang="zh-CN" sz="1300" dirty="0">
                <a:solidFill>
                  <a:srgbClr val="FFFFFF"/>
                </a:solidFill>
                <a:latin typeface="Calibri" pitchFamily="34" charset="0"/>
                <a:ea typeface="宋体" charset="-122"/>
              </a:rPr>
              <a:t>) :18pt  </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颜色</a:t>
            </a:r>
            <a:r>
              <a:rPr lang="en-US" altLang="zh-CN" sz="1300" dirty="0">
                <a:solidFill>
                  <a:srgbClr val="FFFFFF"/>
                </a:solidFill>
                <a:latin typeface="Calibri" pitchFamily="34" charset="0"/>
                <a:ea typeface="宋体" charset="-122"/>
              </a:rPr>
              <a:t>:</a:t>
            </a:r>
            <a:r>
              <a:rPr lang="zh-CN" altLang="en-US" sz="1300" dirty="0">
                <a:solidFill>
                  <a:srgbClr val="FFFFFF"/>
                </a:solidFill>
                <a:latin typeface="Calibri" pitchFamily="34" charset="0"/>
                <a:ea typeface="宋体" charset="-122"/>
              </a:rPr>
              <a:t>黑色</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内部使用字体 </a:t>
            </a:r>
            <a:r>
              <a:rPr lang="en-US" altLang="zh-CN" sz="1300" dirty="0">
                <a:solidFill>
                  <a:srgbClr val="FFFFFF"/>
                </a:solidFill>
                <a:latin typeface="Calibri" pitchFamily="34" charset="0"/>
                <a:ea typeface="宋体" charset="-122"/>
              </a:rPr>
              <a:t>:</a:t>
            </a:r>
          </a:p>
          <a:p>
            <a:pPr marL="407811" indent="-407811" algn="r" defTabSz="914400" eaLnBrk="0">
              <a:lnSpc>
                <a:spcPct val="125000"/>
              </a:lnSpc>
              <a:spcBef>
                <a:spcPct val="20000"/>
              </a:spcBef>
              <a:buFont typeface="Arial" charset="0"/>
              <a:buNone/>
              <a:defRPr/>
            </a:pPr>
            <a:r>
              <a:rPr lang="en-US" altLang="zh-CN" sz="1300" dirty="0" err="1">
                <a:solidFill>
                  <a:srgbClr val="FFFFFF"/>
                </a:solidFill>
                <a:latin typeface="Calibri" pitchFamily="34" charset="0"/>
                <a:ea typeface="宋体" charset="-122"/>
              </a:rPr>
              <a:t>FrutigerNext</a:t>
            </a:r>
            <a:r>
              <a:rPr lang="en-US" altLang="zh-CN" sz="1300" dirty="0">
                <a:solidFill>
                  <a:srgbClr val="FFFFFF"/>
                </a:solidFill>
                <a:latin typeface="Calibri" pitchFamily="34" charset="0"/>
                <a:ea typeface="宋体" charset="-122"/>
              </a:rPr>
              <a:t> LT Regular</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外部使用字体 </a:t>
            </a:r>
            <a:r>
              <a:rPr lang="en-US" altLang="zh-CN" sz="1300" dirty="0">
                <a:solidFill>
                  <a:srgbClr val="FFFFFF"/>
                </a:solidFill>
                <a:latin typeface="Calibri" pitchFamily="34" charset="0"/>
                <a:ea typeface="宋体" charset="-122"/>
              </a:rPr>
              <a:t>: Arial</a:t>
            </a:r>
          </a:p>
          <a:p>
            <a:pPr marL="407811" indent="-407811" algn="r" defTabSz="914400" eaLnBrk="0">
              <a:lnSpc>
                <a:spcPct val="75000"/>
              </a:lnSpc>
              <a:spcBef>
                <a:spcPct val="20000"/>
              </a:spcBef>
              <a:buFont typeface="Arial" charset="0"/>
              <a:buNone/>
              <a:defRPr/>
            </a:pPr>
            <a:endParaRPr lang="en-US" altLang="zh-CN"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中文正文</a:t>
            </a:r>
            <a:r>
              <a:rPr lang="en-US" altLang="zh-CN" sz="1300" dirty="0">
                <a:solidFill>
                  <a:srgbClr val="FFFFFF"/>
                </a:solidFill>
                <a:latin typeface="Calibri" pitchFamily="34" charset="0"/>
                <a:ea typeface="宋体" charset="-122"/>
              </a:rPr>
              <a:t>:18-20pt</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子目录</a:t>
            </a:r>
            <a:r>
              <a:rPr lang="en-US" altLang="zh-CN" sz="1300" dirty="0">
                <a:solidFill>
                  <a:srgbClr val="FFFFFF"/>
                </a:solidFill>
                <a:latin typeface="Calibri" pitchFamily="34" charset="0"/>
                <a:ea typeface="宋体" charset="-122"/>
              </a:rPr>
              <a:t>(2-5</a:t>
            </a:r>
            <a:r>
              <a:rPr lang="zh-CN" altLang="en-US" sz="1300" dirty="0">
                <a:solidFill>
                  <a:srgbClr val="FFFFFF"/>
                </a:solidFill>
                <a:latin typeface="Calibri" pitchFamily="34" charset="0"/>
                <a:ea typeface="宋体" charset="-122"/>
              </a:rPr>
              <a:t>级</a:t>
            </a:r>
            <a:r>
              <a:rPr lang="en-US" altLang="zh-CN" sz="1300" dirty="0">
                <a:solidFill>
                  <a:srgbClr val="FFFFFF"/>
                </a:solidFill>
                <a:latin typeface="Calibri" pitchFamily="34" charset="0"/>
                <a:ea typeface="宋体" charset="-122"/>
              </a:rPr>
              <a:t>):18pt </a:t>
            </a: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颜色</a:t>
            </a:r>
            <a:r>
              <a:rPr lang="en-US" altLang="zh-CN" sz="1300" dirty="0">
                <a:solidFill>
                  <a:srgbClr val="FFFFFF"/>
                </a:solidFill>
                <a:latin typeface="Calibri" pitchFamily="34" charset="0"/>
                <a:ea typeface="宋体" charset="-122"/>
              </a:rPr>
              <a:t>:</a:t>
            </a:r>
            <a:r>
              <a:rPr lang="zh-CN" altLang="en-US" sz="1300" dirty="0">
                <a:solidFill>
                  <a:srgbClr val="FFFFFF"/>
                </a:solidFill>
                <a:latin typeface="Calibri" pitchFamily="34" charset="0"/>
                <a:ea typeface="宋体" charset="-122"/>
              </a:rPr>
              <a:t>黑色</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字体</a:t>
            </a:r>
            <a:r>
              <a:rPr lang="en-US" altLang="zh-CN" sz="1300" dirty="0">
                <a:solidFill>
                  <a:srgbClr val="FFFFFF"/>
                </a:solidFill>
                <a:latin typeface="Calibri" pitchFamily="34" charset="0"/>
                <a:ea typeface="宋体" charset="-122"/>
              </a:rPr>
              <a:t>:</a:t>
            </a:r>
            <a:r>
              <a:rPr lang="zh-CN" altLang="en-US" sz="1300" dirty="0">
                <a:solidFill>
                  <a:srgbClr val="FFFFFF"/>
                </a:solidFill>
                <a:latin typeface="Calibri" pitchFamily="34" charset="0"/>
                <a:ea typeface="宋体" charset="-122"/>
              </a:rPr>
              <a:t>细黑体</a:t>
            </a:r>
            <a:r>
              <a:rPr lang="zh-CN" altLang="en-US" sz="1300" b="1" dirty="0">
                <a:solidFill>
                  <a:srgbClr val="FFFFFF"/>
                </a:solidFill>
                <a:latin typeface="Arial" charset="0"/>
                <a:ea typeface="华文细黑" pitchFamily="2" charset="-122"/>
              </a:rPr>
              <a:t> </a:t>
            </a:r>
          </a:p>
        </p:txBody>
      </p:sp>
      <p:grpSp>
        <p:nvGrpSpPr>
          <p:cNvPr id="2" name="Group 16"/>
          <p:cNvGrpSpPr>
            <a:grpSpLocks/>
          </p:cNvGrpSpPr>
          <p:nvPr/>
        </p:nvGrpSpPr>
        <p:grpSpPr bwMode="auto">
          <a:xfrm>
            <a:off x="12439786" y="3511561"/>
            <a:ext cx="1226189" cy="3224211"/>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lgn="l" defTabSz="914400" hangingPunct="1">
                <a:defRPr/>
              </a:pPr>
              <a:endParaRPr lang="zh-CN" altLang="en-US" sz="1800">
                <a:latin typeface="Calibri" pitchFamily="34" charset="0"/>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sp>
        <p:nvSpPr>
          <p:cNvPr id="10251" name="Rectangle 83"/>
          <p:cNvSpPr>
            <a:spLocks noChangeArrowheads="1"/>
          </p:cNvSpPr>
          <p:nvPr/>
        </p:nvSpPr>
        <p:spPr bwMode="auto">
          <a:xfrm>
            <a:off x="12342358" y="1341443"/>
            <a:ext cx="1590447" cy="1816696"/>
          </a:xfrm>
          <a:prstGeom prst="rect">
            <a:avLst/>
          </a:prstGeom>
          <a:noFill/>
          <a:ln w="9525">
            <a:noFill/>
            <a:miter lim="800000"/>
            <a:headEnd/>
            <a:tailEnd/>
          </a:ln>
          <a:effectLst/>
        </p:spPr>
        <p:txBody>
          <a:bodyPr lIns="95291" tIns="47647" rIns="95291" bIns="47647">
            <a:spAutoFit/>
          </a:bodyPr>
          <a:lstStyle/>
          <a:p>
            <a:pPr algn="l" defTabSz="914400" eaLnBrk="0">
              <a:lnSpc>
                <a:spcPct val="120000"/>
              </a:lnSpc>
              <a:spcBef>
                <a:spcPct val="20000"/>
              </a:spcBef>
              <a:buFont typeface="Arial" charset="0"/>
              <a:buNone/>
              <a:defRPr/>
            </a:pPr>
            <a:r>
              <a:rPr lang="zh-CN" altLang="en-US" sz="1300" dirty="0">
                <a:solidFill>
                  <a:srgbClr val="FFFFFF"/>
                </a:solidFill>
                <a:latin typeface="Calibri" pitchFamily="34" charset="0"/>
                <a:ea typeface="宋体" charset="-122"/>
              </a:rPr>
              <a:t>配色参考方案：</a:t>
            </a:r>
          </a:p>
          <a:p>
            <a:pPr algn="l" defTabSz="914400" eaLnBrk="0">
              <a:lnSpc>
                <a:spcPct val="120000"/>
              </a:lnSpc>
              <a:spcBef>
                <a:spcPct val="20000"/>
              </a:spcBef>
              <a:buFont typeface="Arial" charset="0"/>
              <a:buNone/>
              <a:defRPr/>
            </a:pPr>
            <a:r>
              <a:rPr lang="zh-CN" altLang="en-US" sz="1300" dirty="0">
                <a:solidFill>
                  <a:srgbClr val="FFFFFF"/>
                </a:solidFill>
                <a:latin typeface="Calibri" pitchFamily="34" charset="0"/>
                <a:ea typeface="宋体" charset="-122"/>
              </a:rPr>
              <a:t>建议同一页面内不超过四种颜色，以下是</a:t>
            </a:r>
            <a:r>
              <a:rPr lang="en-US" altLang="zh-CN" sz="1300" dirty="0">
                <a:solidFill>
                  <a:srgbClr val="FFFFFF"/>
                </a:solidFill>
                <a:latin typeface="Calibri" pitchFamily="34" charset="0"/>
                <a:ea typeface="宋体" charset="-122"/>
              </a:rPr>
              <a:t>13</a:t>
            </a:r>
            <a:r>
              <a:rPr lang="zh-CN" altLang="en-US" sz="1300" dirty="0">
                <a:solidFill>
                  <a:srgbClr val="FFFFFF"/>
                </a:solidFill>
                <a:latin typeface="Calibri" pitchFamily="34" charset="0"/>
                <a:ea typeface="宋体" charset="-122"/>
              </a:rPr>
              <a:t>组配色方案，同一页面内只选择一组使用。（仅供参考）</a:t>
            </a:r>
          </a:p>
        </p:txBody>
      </p:sp>
      <p:sp>
        <p:nvSpPr>
          <p:cNvPr id="10252" name="Rectangle 84"/>
          <p:cNvSpPr>
            <a:spLocks noChangeArrowheads="1"/>
          </p:cNvSpPr>
          <p:nvPr/>
        </p:nvSpPr>
        <p:spPr bwMode="auto">
          <a:xfrm>
            <a:off x="12342364" y="7943"/>
            <a:ext cx="1495145" cy="816422"/>
          </a:xfrm>
          <a:prstGeom prst="rect">
            <a:avLst/>
          </a:prstGeom>
          <a:noFill/>
          <a:ln w="9525">
            <a:noFill/>
            <a:miter lim="800000"/>
            <a:headEnd/>
            <a:tailEnd/>
          </a:ln>
          <a:effectLst/>
        </p:spPr>
        <p:txBody>
          <a:bodyPr lIns="95291" tIns="47647" rIns="95291" bIns="47647">
            <a:spAutoFit/>
          </a:bodyPr>
          <a:lstStyle/>
          <a:p>
            <a:pPr algn="l" defTabSz="914400" hangingPunct="1">
              <a:lnSpc>
                <a:spcPct val="120000"/>
              </a:lnSpc>
              <a:buClr>
                <a:srgbClr val="777777"/>
              </a:buClr>
              <a:buSzPct val="60000"/>
              <a:buFont typeface="Wingdings" pitchFamily="2" charset="2"/>
              <a:buNone/>
              <a:defRPr/>
            </a:pPr>
            <a:r>
              <a:rPr lang="zh-CN" altLang="en-US" sz="1300" dirty="0">
                <a:solidFill>
                  <a:srgbClr val="FFFFFF"/>
                </a:solidFill>
                <a:latin typeface="Calibri" pitchFamily="34" charset="0"/>
                <a:ea typeface="宋体" charset="-122"/>
              </a:rPr>
              <a:t>客户或者合作伙伴的标志放在右上角</a:t>
            </a:r>
            <a:r>
              <a:rPr lang="en-US" altLang="zh-CN" sz="1300" dirty="0">
                <a:solidFill>
                  <a:srgbClr val="FFFFFF"/>
                </a:solidFill>
                <a:latin typeface="Calibri" pitchFamily="34" charset="0"/>
                <a:ea typeface="宋体" charset="-122"/>
              </a:rPr>
              <a:t>.</a:t>
            </a:r>
            <a:endParaRPr lang="zh-CN" altLang="en-US" sz="1300" dirty="0">
              <a:solidFill>
                <a:srgbClr val="FFFFFF"/>
              </a:solidFill>
              <a:latin typeface="Calibri" pitchFamily="34" charset="0"/>
              <a:ea typeface="宋体" charset="-122"/>
            </a:endParaRPr>
          </a:p>
        </p:txBody>
      </p:sp>
      <p:sp>
        <p:nvSpPr>
          <p:cNvPr id="6149" name="Rectangle 5"/>
          <p:cNvSpPr>
            <a:spLocks noChangeArrowheads="1"/>
          </p:cNvSpPr>
          <p:nvPr/>
        </p:nvSpPr>
        <p:spPr bwMode="auto">
          <a:xfrm>
            <a:off x="8485906" y="6489748"/>
            <a:ext cx="2797572" cy="455613"/>
          </a:xfrm>
          <a:prstGeom prst="rect">
            <a:avLst/>
          </a:prstGeom>
          <a:noFill/>
          <a:ln w="9525">
            <a:noFill/>
            <a:miter lim="800000"/>
            <a:headEnd/>
            <a:tailEnd/>
          </a:ln>
        </p:spPr>
        <p:txBody>
          <a:bodyPr lIns="0" tIns="0" rIns="0" bIns="0"/>
          <a:lstStyle/>
          <a:p>
            <a:pPr algn="l" defTabSz="914400" eaLnBrk="0">
              <a:lnSpc>
                <a:spcPct val="85000"/>
              </a:lnSpc>
              <a:defRPr/>
            </a:pPr>
            <a:r>
              <a:rPr lang="de-DE" altLang="zh-CN" sz="1400" dirty="0">
                <a:latin typeface="FrutigerNext LT Bold" pitchFamily="34" charset="0"/>
                <a:ea typeface="ＭＳ Ｐゴシック" pitchFamily="34" charset="-128"/>
              </a:rPr>
              <a:t>Page </a:t>
            </a:r>
            <a:fld id="{52A5D625-72FF-4364-B088-B7F11232586A}" type="slidenum">
              <a:rPr lang="de-DE" altLang="zh-CN" sz="1400">
                <a:latin typeface="FrutigerNext LT Bold" pitchFamily="34" charset="0"/>
                <a:ea typeface="ＭＳ Ｐゴシック" pitchFamily="34" charset="-128"/>
              </a:rPr>
              <a:pPr algn="l" defTabSz="914400" eaLnBrk="0">
                <a:lnSpc>
                  <a:spcPct val="85000"/>
                </a:lnSpc>
                <a:defRPr/>
              </a:pPr>
              <a:t>‹#›</a:t>
            </a:fld>
            <a:endParaRPr lang="en-GB" altLang="zh-CN" sz="1400" dirty="0">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7642" y="6463221"/>
            <a:ext cx="2500668" cy="184666"/>
          </a:xfrm>
          <a:prstGeom prst="rect">
            <a:avLst/>
          </a:prstGeom>
          <a:noFill/>
          <a:ln w="9525" algn="ctr">
            <a:noFill/>
            <a:miter lim="800000"/>
            <a:headEnd/>
            <a:tailEnd/>
          </a:ln>
          <a:effectLst/>
        </p:spPr>
        <p:txBody>
          <a:bodyPr wrap="none" lIns="95242" tIns="0" rIns="95242"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53448" eaLnBrk="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3990" r:id="rId1"/>
    <p:sldLayoutId id="2147483992" r:id="rId2"/>
    <p:sldLayoutId id="2147483993" r:id="rId3"/>
    <p:sldLayoutId id="2147483994"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80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5pPr>
      <a:lvl6pPr marL="54374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749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124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499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p:titleStyle>
    <p:bodyStyle>
      <a:lvl1pPr marL="407811" indent="-407811"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83590" indent="-339842"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59370" indent="-27187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mn-ea"/>
          <a:ea typeface="+mn-ea"/>
          <a:cs typeface="+mn-cs"/>
        </a:defRPr>
      </a:lvl3pPr>
      <a:lvl4pPr marL="1903118" indent="-271874" algn="l" rtl="0" eaLnBrk="0" fontAlgn="base" hangingPunct="0">
        <a:lnSpc>
          <a:spcPct val="140000"/>
        </a:lnSpc>
        <a:spcBef>
          <a:spcPct val="0"/>
        </a:spcBef>
        <a:spcAft>
          <a:spcPct val="0"/>
        </a:spcAft>
        <a:buChar char="–"/>
        <a:defRPr sz="1700">
          <a:solidFill>
            <a:schemeClr val="tx1"/>
          </a:solidFill>
          <a:latin typeface="+mn-ea"/>
          <a:ea typeface="+mn-ea"/>
          <a:cs typeface="+mn-cs"/>
        </a:defRPr>
      </a:lvl4pPr>
      <a:lvl5pPr marL="2446866" indent="-271874" algn="l" rtl="0" eaLnBrk="0" fontAlgn="base" hangingPunct="0">
        <a:lnSpc>
          <a:spcPct val="140000"/>
        </a:lnSpc>
        <a:spcBef>
          <a:spcPct val="0"/>
        </a:spcBef>
        <a:spcAft>
          <a:spcPct val="0"/>
        </a:spcAft>
        <a:buFont typeface="Arial" charset="0"/>
        <a:buChar char="~"/>
        <a:defRPr sz="1400">
          <a:solidFill>
            <a:schemeClr val="tx1"/>
          </a:solidFill>
          <a:latin typeface="+mn-ea"/>
          <a:ea typeface="+mn-ea"/>
          <a:cs typeface="+mn-cs"/>
        </a:defRPr>
      </a:lvl5pPr>
      <a:lvl6pPr marL="2990614" indent="-27187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4362" indent="-27187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78110" indent="-27187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1858" indent="-27187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p:bodyStyle>
    <p:otherStyle>
      <a:defPPr>
        <a:defRPr lang="zh-CN"/>
      </a:defPPr>
      <a:lvl1pPr marL="0" algn="l" defTabSz="1087496" rtl="0" eaLnBrk="1" latinLnBrk="0" hangingPunct="1">
        <a:defRPr sz="2100" kern="1200">
          <a:solidFill>
            <a:schemeClr val="tx1"/>
          </a:solidFill>
          <a:latin typeface="+mn-lt"/>
          <a:ea typeface="+mn-ea"/>
          <a:cs typeface="+mn-cs"/>
        </a:defRPr>
      </a:lvl1pPr>
      <a:lvl2pPr marL="543748" algn="l" defTabSz="1087496" rtl="0" eaLnBrk="1" latinLnBrk="0" hangingPunct="1">
        <a:defRPr sz="2100" kern="1200">
          <a:solidFill>
            <a:schemeClr val="tx1"/>
          </a:solidFill>
          <a:latin typeface="+mn-lt"/>
          <a:ea typeface="+mn-ea"/>
          <a:cs typeface="+mn-cs"/>
        </a:defRPr>
      </a:lvl2pPr>
      <a:lvl3pPr marL="1087496" algn="l" defTabSz="1087496" rtl="0" eaLnBrk="1" latinLnBrk="0" hangingPunct="1">
        <a:defRPr sz="2100" kern="1200">
          <a:solidFill>
            <a:schemeClr val="tx1"/>
          </a:solidFill>
          <a:latin typeface="+mn-lt"/>
          <a:ea typeface="+mn-ea"/>
          <a:cs typeface="+mn-cs"/>
        </a:defRPr>
      </a:lvl3pPr>
      <a:lvl4pPr marL="1631244" algn="l" defTabSz="1087496" rtl="0" eaLnBrk="1" latinLnBrk="0" hangingPunct="1">
        <a:defRPr sz="2100" kern="1200">
          <a:solidFill>
            <a:schemeClr val="tx1"/>
          </a:solidFill>
          <a:latin typeface="+mn-lt"/>
          <a:ea typeface="+mn-ea"/>
          <a:cs typeface="+mn-cs"/>
        </a:defRPr>
      </a:lvl4pPr>
      <a:lvl5pPr marL="2174992" algn="l" defTabSz="1087496" rtl="0" eaLnBrk="1" latinLnBrk="0" hangingPunct="1">
        <a:defRPr sz="2100" kern="1200">
          <a:solidFill>
            <a:schemeClr val="tx1"/>
          </a:solidFill>
          <a:latin typeface="+mn-lt"/>
          <a:ea typeface="+mn-ea"/>
          <a:cs typeface="+mn-cs"/>
        </a:defRPr>
      </a:lvl5pPr>
      <a:lvl6pPr marL="2718740" algn="l" defTabSz="1087496" rtl="0" eaLnBrk="1" latinLnBrk="0" hangingPunct="1">
        <a:defRPr sz="2100" kern="1200">
          <a:solidFill>
            <a:schemeClr val="tx1"/>
          </a:solidFill>
          <a:latin typeface="+mn-lt"/>
          <a:ea typeface="+mn-ea"/>
          <a:cs typeface="+mn-cs"/>
        </a:defRPr>
      </a:lvl6pPr>
      <a:lvl7pPr marL="3262488" algn="l" defTabSz="1087496" rtl="0" eaLnBrk="1" latinLnBrk="0" hangingPunct="1">
        <a:defRPr sz="2100" kern="1200">
          <a:solidFill>
            <a:schemeClr val="tx1"/>
          </a:solidFill>
          <a:latin typeface="+mn-lt"/>
          <a:ea typeface="+mn-ea"/>
          <a:cs typeface="+mn-cs"/>
        </a:defRPr>
      </a:lvl7pPr>
      <a:lvl8pPr marL="3806236" algn="l" defTabSz="1087496" rtl="0" eaLnBrk="1" latinLnBrk="0" hangingPunct="1">
        <a:defRPr sz="2100" kern="1200">
          <a:solidFill>
            <a:schemeClr val="tx1"/>
          </a:solidFill>
          <a:latin typeface="+mn-lt"/>
          <a:ea typeface="+mn-ea"/>
          <a:cs typeface="+mn-cs"/>
        </a:defRPr>
      </a:lvl8pPr>
      <a:lvl9pPr marL="4349984" algn="l" defTabSz="108749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15.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45.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15.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15.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15.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15.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1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6.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15.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15.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15.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Microsoft_Excel_97-2003_Worksheet1.xls"/><Relationship Id="rId2" Type="http://schemas.openxmlformats.org/officeDocument/2006/relationships/slideLayout" Target="../slideLayouts/slideLayout215.xml"/><Relationship Id="rId1" Type="http://schemas.openxmlformats.org/officeDocument/2006/relationships/vmlDrawing" Target="../drawings/vmlDrawing1.v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5.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xml"/><Relationship Id="rId1" Type="http://schemas.openxmlformats.org/officeDocument/2006/relationships/slideLayout" Target="../slideLayouts/slideLayout215.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15.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15.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15.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15.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15.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15.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15.xml"/></Relationships>
</file>

<file path=ppt/slides/_rels/slide4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15.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txBox="1">
            <a:spLocks/>
          </p:cNvSpPr>
          <p:nvPr/>
        </p:nvSpPr>
        <p:spPr bwMode="auto">
          <a:xfrm>
            <a:off x="1706732" y="3501061"/>
            <a:ext cx="10491663" cy="1457953"/>
          </a:xfrm>
          <a:prstGeom prst="rect">
            <a:avLst/>
          </a:prstGeom>
          <a:noFill/>
          <a:ln w="9525">
            <a:noFill/>
            <a:miter lim="800000"/>
            <a:headEnd/>
            <a:tailEnd/>
          </a:ln>
        </p:spPr>
        <p:txBody>
          <a:bodyPr lIns="68571" tIns="34284" rIns="68571" bIns="34284"/>
          <a:lstStyle/>
          <a:p>
            <a:pPr algn="r" eaLnBrk="0"/>
            <a:r>
              <a:rPr lang="zh-CN" altLang="en-US" sz="4800" b="1" dirty="0" smtClean="0">
                <a:solidFill>
                  <a:srgbClr val="C00000"/>
                </a:solidFill>
                <a:latin typeface="黑体" pitchFamily="49" charset="-122"/>
                <a:ea typeface="黑体" pitchFamily="49" charset="-122"/>
                <a:cs typeface="Arial Unicode MS" pitchFamily="34" charset="-122"/>
              </a:rPr>
              <a:t>报表实时性痛点分析</a:t>
            </a:r>
            <a:endParaRPr lang="en-US" altLang="zh-CN" sz="4800" b="1" dirty="0" smtClean="0">
              <a:solidFill>
                <a:srgbClr val="C00000"/>
              </a:solidFill>
              <a:latin typeface="黑体" pitchFamily="49" charset="-122"/>
              <a:ea typeface="黑体" pitchFamily="49" charset="-122"/>
              <a:cs typeface="Arial Unicode MS" pitchFamily="34" charset="-122"/>
            </a:endParaRPr>
          </a:p>
          <a:p>
            <a:pPr algn="r" eaLnBrk="0"/>
            <a:r>
              <a:rPr lang="zh-CN" altLang="en-US" sz="4800" b="1" dirty="0" smtClean="0">
                <a:solidFill>
                  <a:srgbClr val="C00000"/>
                </a:solidFill>
                <a:latin typeface="黑体" pitchFamily="49" charset="-122"/>
                <a:ea typeface="黑体" pitchFamily="49" charset="-122"/>
                <a:cs typeface="Arial Unicode MS" pitchFamily="34" charset="-122"/>
              </a:rPr>
              <a:t>及方案落地建议</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503" y="44450"/>
            <a:ext cx="12169352" cy="871538"/>
          </a:xfrm>
        </p:spPr>
        <p:txBody>
          <a:bodyPr/>
          <a:lstStyle/>
          <a:p>
            <a:r>
              <a:rPr lang="zh-CN" altLang="en-US" dirty="0" smtClean="0"/>
              <a:t>数据导入问题：</a:t>
            </a:r>
            <a:r>
              <a:rPr lang="en-US" altLang="zh-CN" dirty="0" err="1" smtClean="0"/>
              <a:t>GZip</a:t>
            </a:r>
            <a:r>
              <a:rPr lang="zh-CN" altLang="en-US" dirty="0" smtClean="0"/>
              <a:t>转换性能瓶颈、上报不实时</a:t>
            </a:r>
            <a:endParaRPr lang="zh-CN" altLang="en-US" dirty="0"/>
          </a:p>
        </p:txBody>
      </p:sp>
      <p:pic>
        <p:nvPicPr>
          <p:cNvPr id="6146" name="Picture 2"/>
          <p:cNvPicPr>
            <a:picLocks noChangeAspect="1" noChangeArrowheads="1"/>
          </p:cNvPicPr>
          <p:nvPr/>
        </p:nvPicPr>
        <p:blipFill>
          <a:blip r:embed="rId3"/>
          <a:srcRect/>
          <a:stretch>
            <a:fillRect/>
          </a:stretch>
        </p:blipFill>
        <p:spPr bwMode="auto">
          <a:xfrm>
            <a:off x="12198350" y="908720"/>
            <a:ext cx="6614021" cy="4464496"/>
          </a:xfrm>
          <a:prstGeom prst="rect">
            <a:avLst/>
          </a:prstGeom>
          <a:noFill/>
          <a:ln w="9525">
            <a:noFill/>
            <a:miter lim="800000"/>
            <a:headEnd/>
            <a:tailEnd/>
          </a:ln>
        </p:spPr>
      </p:pic>
      <p:grpSp>
        <p:nvGrpSpPr>
          <p:cNvPr id="77" name="组合 76"/>
          <p:cNvGrpSpPr/>
          <p:nvPr/>
        </p:nvGrpSpPr>
        <p:grpSpPr>
          <a:xfrm>
            <a:off x="266527" y="1516722"/>
            <a:ext cx="11607168" cy="4177026"/>
            <a:chOff x="396663" y="1124744"/>
            <a:chExt cx="12615280" cy="4177026"/>
          </a:xfrm>
        </p:grpSpPr>
        <p:sp>
          <p:nvSpPr>
            <p:cNvPr id="7" name="圆角矩形 6"/>
            <p:cNvSpPr/>
            <p:nvPr/>
          </p:nvSpPr>
          <p:spPr bwMode="auto">
            <a:xfrm>
              <a:off x="410543" y="1124744"/>
              <a:ext cx="2619357" cy="122413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8" name="圆角矩形 7"/>
            <p:cNvSpPr/>
            <p:nvPr/>
          </p:nvSpPr>
          <p:spPr bwMode="auto">
            <a:xfrm>
              <a:off x="1779504" y="1368672"/>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9" name="圆角矩形 8"/>
            <p:cNvSpPr/>
            <p:nvPr/>
          </p:nvSpPr>
          <p:spPr bwMode="auto">
            <a:xfrm>
              <a:off x="1779504" y="2996952"/>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 name="圆角矩形 9"/>
            <p:cNvSpPr/>
            <p:nvPr/>
          </p:nvSpPr>
          <p:spPr bwMode="auto">
            <a:xfrm>
              <a:off x="410543" y="4005064"/>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1" name="圆角矩形 10"/>
            <p:cNvSpPr/>
            <p:nvPr/>
          </p:nvSpPr>
          <p:spPr bwMode="auto">
            <a:xfrm>
              <a:off x="3160946" y="4437674"/>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cxnSp>
          <p:nvCxnSpPr>
            <p:cNvPr id="14" name="直接连接符 13"/>
            <p:cNvCxnSpPr/>
            <p:nvPr/>
          </p:nvCxnSpPr>
          <p:spPr bwMode="auto">
            <a:xfrm>
              <a:off x="410543" y="2636912"/>
              <a:ext cx="3530438" cy="0"/>
            </a:xfrm>
            <a:prstGeom prst="line">
              <a:avLst/>
            </a:prstGeom>
            <a:noFill/>
            <a:ln w="9525" cap="flat" cmpd="sng" algn="ctr">
              <a:solidFill>
                <a:srgbClr val="0000FF"/>
              </a:solidFill>
              <a:prstDash val="solid"/>
              <a:round/>
              <a:headEnd type="none" w="med" len="med"/>
              <a:tailEnd type="none" w="med" len="med"/>
            </a:ln>
            <a:effectLst/>
          </p:spPr>
        </p:cxnSp>
        <p:sp>
          <p:nvSpPr>
            <p:cNvPr id="15" name="TextBox 14"/>
            <p:cNvSpPr txBox="1"/>
            <p:nvPr/>
          </p:nvSpPr>
          <p:spPr>
            <a:xfrm>
              <a:off x="402876" y="1512688"/>
              <a:ext cx="1005403" cy="584775"/>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应用市场</a:t>
              </a:r>
              <a:endParaRPr lang="en-US" altLang="zh-CN" sz="1600" b="1" dirty="0" smtClean="0">
                <a:solidFill>
                  <a:schemeClr val="tx1"/>
                </a:solidFill>
                <a:latin typeface="微软雅黑" pitchFamily="34" charset="-122"/>
                <a:ea typeface="微软雅黑" pitchFamily="34" charset="-122"/>
              </a:endParaRPr>
            </a:p>
            <a:p>
              <a:r>
                <a:rPr lang="zh-CN" altLang="en-US" sz="1600" b="1" dirty="0" smtClean="0">
                  <a:solidFill>
                    <a:schemeClr val="tx1"/>
                  </a:solidFill>
                  <a:latin typeface="微软雅黑" pitchFamily="34" charset="-122"/>
                  <a:ea typeface="微软雅黑" pitchFamily="34" charset="-122"/>
                </a:rPr>
                <a:t>服务器</a:t>
              </a:r>
            </a:p>
          </p:txBody>
        </p:sp>
        <p:sp>
          <p:nvSpPr>
            <p:cNvPr id="16" name="TextBox 15"/>
            <p:cNvSpPr txBox="1"/>
            <p:nvPr/>
          </p:nvSpPr>
          <p:spPr>
            <a:xfrm>
              <a:off x="1826439" y="1412776"/>
              <a:ext cx="1005403" cy="33855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推送工具</a:t>
              </a:r>
            </a:p>
          </p:txBody>
        </p:sp>
        <p:sp>
          <p:nvSpPr>
            <p:cNvPr id="17" name="TextBox 16"/>
            <p:cNvSpPr txBox="1"/>
            <p:nvPr/>
          </p:nvSpPr>
          <p:spPr>
            <a:xfrm>
              <a:off x="1729071" y="1844824"/>
              <a:ext cx="1173719" cy="253916"/>
            </a:xfrm>
            <a:prstGeom prst="rect">
              <a:avLst/>
            </a:prstGeom>
            <a:noFill/>
          </p:spPr>
          <p:txBody>
            <a:bodyPr wrap="none" rtlCol="0">
              <a:spAutoFit/>
            </a:bodyPr>
            <a:lstStyle/>
            <a:p>
              <a:r>
                <a:rPr lang="en-US" altLang="zh-CN" sz="1050" b="1" dirty="0" smtClean="0">
                  <a:solidFill>
                    <a:srgbClr val="0000FF"/>
                  </a:solidFill>
                  <a:latin typeface="微软雅黑" pitchFamily="34" charset="-122"/>
                  <a:ea typeface="微软雅黑" pitchFamily="34" charset="-122"/>
                </a:rPr>
                <a:t>TXT</a:t>
              </a:r>
              <a:r>
                <a:rPr lang="zh-CN" altLang="en-US" sz="1050" b="1" dirty="0" smtClean="0">
                  <a:solidFill>
                    <a:srgbClr val="0000FF"/>
                  </a:solidFill>
                  <a:latin typeface="微软雅黑" pitchFamily="34" charset="-122"/>
                  <a:ea typeface="微软雅黑" pitchFamily="34" charset="-122"/>
                </a:rPr>
                <a:t>压缩为</a:t>
              </a:r>
              <a:r>
                <a:rPr lang="en-US" altLang="zh-CN" sz="1050" b="1" dirty="0" err="1" smtClean="0">
                  <a:solidFill>
                    <a:srgbClr val="0000FF"/>
                  </a:solidFill>
                  <a:latin typeface="微软雅黑" pitchFamily="34" charset="-122"/>
                  <a:ea typeface="微软雅黑" pitchFamily="34" charset="-122"/>
                </a:rPr>
                <a:t>GZip</a:t>
              </a:r>
              <a:endParaRPr lang="zh-CN" altLang="en-US" sz="1050" b="1" dirty="0" smtClean="0">
                <a:solidFill>
                  <a:srgbClr val="0000FF"/>
                </a:solidFill>
                <a:latin typeface="微软雅黑" pitchFamily="34" charset="-122"/>
                <a:ea typeface="微软雅黑" pitchFamily="34" charset="-122"/>
              </a:endParaRPr>
            </a:p>
          </p:txBody>
        </p:sp>
        <p:sp>
          <p:nvSpPr>
            <p:cNvPr id="18" name="TextBox 17"/>
            <p:cNvSpPr txBox="1"/>
            <p:nvPr/>
          </p:nvSpPr>
          <p:spPr>
            <a:xfrm>
              <a:off x="1771588" y="2996952"/>
              <a:ext cx="1082348" cy="523220"/>
            </a:xfrm>
            <a:prstGeom prst="rect">
              <a:avLst/>
            </a:prstGeom>
            <a:noFill/>
          </p:spPr>
          <p:txBody>
            <a:bodyPr wrap="none" rtlCol="0">
              <a:spAutoFit/>
            </a:bodyPr>
            <a:lstStyle/>
            <a:p>
              <a:r>
                <a:rPr lang="zh-CN" altLang="en-US" sz="1400" b="1" dirty="0" smtClean="0">
                  <a:solidFill>
                    <a:schemeClr val="tx1"/>
                  </a:solidFill>
                  <a:latin typeface="微软雅黑" pitchFamily="34" charset="-122"/>
                  <a:ea typeface="微软雅黑" pitchFamily="34" charset="-122"/>
                </a:rPr>
                <a:t>文件服务器</a:t>
              </a:r>
              <a:endParaRPr lang="en-US" altLang="zh-CN" sz="1400" b="1" dirty="0" smtClean="0">
                <a:solidFill>
                  <a:schemeClr val="tx1"/>
                </a:solidFill>
                <a:latin typeface="微软雅黑" pitchFamily="34" charset="-122"/>
                <a:ea typeface="微软雅黑" pitchFamily="34" charset="-122"/>
              </a:endParaRPr>
            </a:p>
            <a:p>
              <a:r>
                <a:rPr lang="zh-CN" altLang="en-US" sz="1400" b="1" dirty="0" smtClean="0">
                  <a:solidFill>
                    <a:schemeClr val="tx1"/>
                  </a:solidFill>
                  <a:latin typeface="微软雅黑" pitchFamily="34" charset="-122"/>
                  <a:ea typeface="微软雅黑" pitchFamily="34" charset="-122"/>
                </a:rPr>
                <a:t>网关</a:t>
              </a:r>
            </a:p>
          </p:txBody>
        </p:sp>
        <p:sp>
          <p:nvSpPr>
            <p:cNvPr id="19" name="TextBox 18"/>
            <p:cNvSpPr txBox="1"/>
            <p:nvPr/>
          </p:nvSpPr>
          <p:spPr>
            <a:xfrm>
              <a:off x="1729407" y="3573016"/>
              <a:ext cx="1170513" cy="253916"/>
            </a:xfrm>
            <a:prstGeom prst="rect">
              <a:avLst/>
            </a:prstGeom>
            <a:noFill/>
          </p:spPr>
          <p:txBody>
            <a:bodyPr wrap="none" rtlCol="0">
              <a:spAutoFit/>
            </a:bodyPr>
            <a:lstStyle/>
            <a:p>
              <a:r>
                <a:rPr lang="en-US" altLang="zh-CN" sz="1050" b="1" dirty="0" err="1" smtClean="0">
                  <a:solidFill>
                    <a:srgbClr val="0000FF"/>
                  </a:solidFill>
                  <a:latin typeface="微软雅黑" pitchFamily="34" charset="-122"/>
                  <a:ea typeface="微软雅黑" pitchFamily="34" charset="-122"/>
                </a:rPr>
                <a:t>Gzipp</a:t>
              </a:r>
              <a:r>
                <a:rPr lang="zh-CN" altLang="en-US" sz="1050" b="1" dirty="0" smtClean="0">
                  <a:solidFill>
                    <a:srgbClr val="0000FF"/>
                  </a:solidFill>
                  <a:latin typeface="微软雅黑" pitchFamily="34" charset="-122"/>
                  <a:ea typeface="微软雅黑" pitchFamily="34" charset="-122"/>
                </a:rPr>
                <a:t>解压为</a:t>
              </a:r>
              <a:r>
                <a:rPr lang="en-US" altLang="zh-CN" sz="1050" b="1" dirty="0" smtClean="0">
                  <a:solidFill>
                    <a:srgbClr val="0000FF"/>
                  </a:solidFill>
                  <a:latin typeface="微软雅黑" pitchFamily="34" charset="-122"/>
                  <a:ea typeface="微软雅黑" pitchFamily="34" charset="-122"/>
                </a:rPr>
                <a:t>txt</a:t>
              </a:r>
              <a:endParaRPr lang="zh-CN" altLang="en-US" sz="1050" b="1" dirty="0" smtClean="0">
                <a:solidFill>
                  <a:srgbClr val="0000FF"/>
                </a:solidFill>
                <a:latin typeface="微软雅黑" pitchFamily="34" charset="-122"/>
                <a:ea typeface="微软雅黑" pitchFamily="34" charset="-122"/>
              </a:endParaRPr>
            </a:p>
          </p:txBody>
        </p:sp>
        <p:sp>
          <p:nvSpPr>
            <p:cNvPr id="20" name="TextBox 19"/>
            <p:cNvSpPr txBox="1"/>
            <p:nvPr/>
          </p:nvSpPr>
          <p:spPr>
            <a:xfrm>
              <a:off x="396663" y="4149080"/>
              <a:ext cx="1113896" cy="523220"/>
            </a:xfrm>
            <a:prstGeom prst="rect">
              <a:avLst/>
            </a:prstGeom>
            <a:noFill/>
          </p:spPr>
          <p:txBody>
            <a:bodyPr wrap="none" rtlCol="0">
              <a:spAutoFit/>
            </a:bodyPr>
            <a:lstStyle/>
            <a:p>
              <a:r>
                <a:rPr lang="en-US" altLang="zh-CN" sz="1400" b="1" dirty="0" smtClean="0">
                  <a:solidFill>
                    <a:schemeClr val="tx1"/>
                  </a:solidFill>
                  <a:latin typeface="微软雅黑" pitchFamily="34" charset="-122"/>
                  <a:ea typeface="微软雅黑" pitchFamily="34" charset="-122"/>
                </a:rPr>
                <a:t>MFS</a:t>
              </a:r>
              <a:r>
                <a:rPr lang="zh-CN" altLang="en-US" sz="1400" b="1" dirty="0" smtClean="0">
                  <a:solidFill>
                    <a:schemeClr val="tx1"/>
                  </a:solidFill>
                  <a:latin typeface="微软雅黑" pitchFamily="34" charset="-122"/>
                  <a:ea typeface="微软雅黑" pitchFamily="34" charset="-122"/>
                </a:rPr>
                <a:t>分布式</a:t>
              </a:r>
              <a:endParaRPr lang="en-US" altLang="zh-CN" sz="1400" b="1" dirty="0" smtClean="0">
                <a:solidFill>
                  <a:schemeClr val="tx1"/>
                </a:solidFill>
                <a:latin typeface="微软雅黑" pitchFamily="34" charset="-122"/>
                <a:ea typeface="微软雅黑" pitchFamily="34" charset="-122"/>
              </a:endParaRPr>
            </a:p>
            <a:p>
              <a:r>
                <a:rPr lang="zh-CN" altLang="en-US" sz="1400" b="1" dirty="0" smtClean="0">
                  <a:solidFill>
                    <a:schemeClr val="tx1"/>
                  </a:solidFill>
                  <a:latin typeface="微软雅黑" pitchFamily="34" charset="-122"/>
                  <a:ea typeface="微软雅黑" pitchFamily="34" charset="-122"/>
                </a:rPr>
                <a:t>文件系统</a:t>
              </a:r>
            </a:p>
          </p:txBody>
        </p:sp>
        <p:sp>
          <p:nvSpPr>
            <p:cNvPr id="21" name="圆角矩形 20"/>
            <p:cNvSpPr/>
            <p:nvPr/>
          </p:nvSpPr>
          <p:spPr bwMode="auto">
            <a:xfrm>
              <a:off x="1779504" y="4365104"/>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2" name="TextBox 21"/>
            <p:cNvSpPr txBox="1"/>
            <p:nvPr/>
          </p:nvSpPr>
          <p:spPr>
            <a:xfrm>
              <a:off x="1861356" y="4365104"/>
              <a:ext cx="902812" cy="307777"/>
            </a:xfrm>
            <a:prstGeom prst="rect">
              <a:avLst/>
            </a:prstGeom>
            <a:noFill/>
          </p:spPr>
          <p:txBody>
            <a:bodyPr wrap="none" rtlCol="0">
              <a:spAutoFit/>
            </a:bodyPr>
            <a:lstStyle/>
            <a:p>
              <a:r>
                <a:rPr lang="zh-CN" altLang="en-US" sz="1400" b="1" dirty="0" smtClean="0">
                  <a:solidFill>
                    <a:schemeClr val="tx1"/>
                  </a:solidFill>
                  <a:latin typeface="微软雅黑" pitchFamily="34" charset="-122"/>
                  <a:ea typeface="微软雅黑" pitchFamily="34" charset="-122"/>
                </a:rPr>
                <a:t>数据通道</a:t>
              </a:r>
            </a:p>
          </p:txBody>
        </p:sp>
        <p:sp>
          <p:nvSpPr>
            <p:cNvPr id="23" name="TextBox 22"/>
            <p:cNvSpPr txBox="1"/>
            <p:nvPr/>
          </p:nvSpPr>
          <p:spPr>
            <a:xfrm>
              <a:off x="1721391" y="4797152"/>
              <a:ext cx="1186543" cy="415498"/>
            </a:xfrm>
            <a:prstGeom prst="rect">
              <a:avLst/>
            </a:prstGeom>
            <a:noFill/>
          </p:spPr>
          <p:txBody>
            <a:bodyPr wrap="none" rtlCol="0">
              <a:spAutoFit/>
            </a:bodyPr>
            <a:lstStyle/>
            <a:p>
              <a:r>
                <a:rPr lang="en-US" altLang="zh-CN" sz="1050" b="1" dirty="0" smtClean="0">
                  <a:solidFill>
                    <a:srgbClr val="0000FF"/>
                  </a:solidFill>
                  <a:latin typeface="微软雅黑" pitchFamily="34" charset="-122"/>
                  <a:ea typeface="微软雅黑" pitchFamily="34" charset="-122"/>
                </a:rPr>
                <a:t>txt</a:t>
              </a:r>
              <a:r>
                <a:rPr lang="zh-CN" altLang="en-US" sz="1050" b="1" dirty="0" smtClean="0">
                  <a:solidFill>
                    <a:srgbClr val="0000FF"/>
                  </a:solidFill>
                  <a:latin typeface="微软雅黑" pitchFamily="34" charset="-122"/>
                  <a:ea typeface="微软雅黑" pitchFamily="34" charset="-122"/>
                </a:rPr>
                <a:t>解压为</a:t>
              </a:r>
              <a:r>
                <a:rPr lang="en-US" altLang="zh-CN" sz="1050" b="1" dirty="0" smtClean="0">
                  <a:solidFill>
                    <a:srgbClr val="0000FF"/>
                  </a:solidFill>
                  <a:latin typeface="微软雅黑" pitchFamily="34" charset="-122"/>
                  <a:ea typeface="微软雅黑" pitchFamily="34" charset="-122"/>
                </a:rPr>
                <a:t>LZO</a:t>
              </a:r>
              <a:r>
                <a:rPr lang="zh-CN" altLang="en-US" sz="1050" b="1" dirty="0" smtClean="0">
                  <a:solidFill>
                    <a:srgbClr val="0000FF"/>
                  </a:solidFill>
                  <a:latin typeface="微软雅黑" pitchFamily="34" charset="-122"/>
                  <a:ea typeface="微软雅黑" pitchFamily="34" charset="-122"/>
                </a:rPr>
                <a:t>，</a:t>
              </a:r>
              <a:endParaRPr lang="en-US" altLang="zh-CN" sz="1050" b="1" dirty="0" smtClean="0">
                <a:solidFill>
                  <a:srgbClr val="0000FF"/>
                </a:solidFill>
                <a:latin typeface="微软雅黑" pitchFamily="34" charset="-122"/>
                <a:ea typeface="微软雅黑" pitchFamily="34" charset="-122"/>
              </a:endParaRPr>
            </a:p>
            <a:p>
              <a:r>
                <a:rPr lang="zh-CN" altLang="en-US" sz="1050" b="1" dirty="0" smtClean="0">
                  <a:solidFill>
                    <a:srgbClr val="0000FF"/>
                  </a:solidFill>
                  <a:latin typeface="微软雅黑" pitchFamily="34" charset="-122"/>
                  <a:ea typeface="微软雅黑" pitchFamily="34" charset="-122"/>
                </a:rPr>
                <a:t>入库</a:t>
              </a:r>
            </a:p>
          </p:txBody>
        </p:sp>
        <p:sp>
          <p:nvSpPr>
            <p:cNvPr id="24" name="TextBox 23"/>
            <p:cNvSpPr txBox="1"/>
            <p:nvPr/>
          </p:nvSpPr>
          <p:spPr>
            <a:xfrm>
              <a:off x="3057880" y="4509682"/>
              <a:ext cx="1271502" cy="523220"/>
            </a:xfrm>
            <a:prstGeom prst="rect">
              <a:avLst/>
            </a:prstGeom>
            <a:noFill/>
          </p:spPr>
          <p:txBody>
            <a:bodyPr wrap="none" rtlCol="0">
              <a:spAutoFit/>
            </a:bodyPr>
            <a:lstStyle/>
            <a:p>
              <a:r>
                <a:rPr lang="en-US" altLang="zh-CN" sz="1400" b="1" dirty="0" err="1" smtClean="0">
                  <a:solidFill>
                    <a:schemeClr val="tx1"/>
                  </a:solidFill>
                  <a:latin typeface="微软雅黑" pitchFamily="34" charset="-122"/>
                  <a:ea typeface="微软雅黑" pitchFamily="34" charset="-122"/>
                </a:rPr>
                <a:t>Hadoop</a:t>
              </a:r>
              <a:r>
                <a:rPr lang="zh-CN" altLang="en-US" sz="1400" b="1" dirty="0" smtClean="0">
                  <a:solidFill>
                    <a:schemeClr val="tx1"/>
                  </a:solidFill>
                  <a:latin typeface="微软雅黑" pitchFamily="34" charset="-122"/>
                  <a:ea typeface="微软雅黑" pitchFamily="34" charset="-122"/>
                </a:rPr>
                <a:t>集群</a:t>
              </a:r>
              <a:endParaRPr lang="en-US" altLang="zh-CN" sz="1400" b="1" dirty="0" smtClean="0">
                <a:solidFill>
                  <a:schemeClr val="tx1"/>
                </a:solidFill>
                <a:latin typeface="微软雅黑" pitchFamily="34" charset="-122"/>
                <a:ea typeface="微软雅黑" pitchFamily="34" charset="-122"/>
              </a:endParaRPr>
            </a:p>
            <a:p>
              <a:r>
                <a:rPr lang="zh-CN" altLang="en-US" sz="1400" b="1" dirty="0" smtClean="0">
                  <a:solidFill>
                    <a:schemeClr val="tx1"/>
                  </a:solidFill>
                  <a:latin typeface="微软雅黑" pitchFamily="34" charset="-122"/>
                  <a:ea typeface="微软雅黑" pitchFamily="34" charset="-122"/>
                </a:rPr>
                <a:t>（</a:t>
              </a:r>
              <a:r>
                <a:rPr lang="en-US" altLang="zh-CN" sz="1400" b="1" dirty="0" smtClean="0">
                  <a:solidFill>
                    <a:schemeClr val="tx1"/>
                  </a:solidFill>
                  <a:latin typeface="微软雅黑" pitchFamily="34" charset="-122"/>
                  <a:ea typeface="微软雅黑" pitchFamily="34" charset="-122"/>
                </a:rPr>
                <a:t>HDFS</a:t>
              </a:r>
              <a:r>
                <a:rPr lang="zh-CN" altLang="en-US" sz="1400" b="1" dirty="0" smtClean="0">
                  <a:solidFill>
                    <a:schemeClr val="tx1"/>
                  </a:solidFill>
                  <a:latin typeface="微软雅黑" pitchFamily="34" charset="-122"/>
                  <a:ea typeface="微软雅黑" pitchFamily="34" charset="-122"/>
                </a:rPr>
                <a:t>）</a:t>
              </a:r>
            </a:p>
          </p:txBody>
        </p:sp>
        <p:cxnSp>
          <p:nvCxnSpPr>
            <p:cNvPr id="26" name="直接箭头连接符 25"/>
            <p:cNvCxnSpPr>
              <a:stCxn id="8" idx="2"/>
              <a:endCxn id="18" idx="0"/>
            </p:cNvCxnSpPr>
            <p:nvPr/>
          </p:nvCxnSpPr>
          <p:spPr bwMode="auto">
            <a:xfrm>
              <a:off x="2311878" y="2232768"/>
              <a:ext cx="884" cy="764184"/>
            </a:xfrm>
            <a:prstGeom prst="straightConnector1">
              <a:avLst/>
            </a:prstGeom>
            <a:noFill/>
            <a:ln w="9525" cap="flat" cmpd="sng" algn="ctr">
              <a:solidFill>
                <a:schemeClr val="tx1"/>
              </a:solidFill>
              <a:prstDash val="solid"/>
              <a:round/>
              <a:headEnd type="none" w="med" len="med"/>
              <a:tailEnd type="arrow"/>
            </a:ln>
            <a:effectLst/>
          </p:spPr>
        </p:cxnSp>
        <p:cxnSp>
          <p:nvCxnSpPr>
            <p:cNvPr id="30" name="形状 29"/>
            <p:cNvCxnSpPr>
              <a:stCxn id="9" idx="1"/>
              <a:endCxn id="10" idx="0"/>
            </p:cNvCxnSpPr>
            <p:nvPr/>
          </p:nvCxnSpPr>
          <p:spPr bwMode="auto">
            <a:xfrm rot="10800000" flipV="1">
              <a:off x="942918" y="3429000"/>
              <a:ext cx="836587" cy="576064"/>
            </a:xfrm>
            <a:prstGeom prst="bentConnector2">
              <a:avLst/>
            </a:prstGeom>
            <a:noFill/>
            <a:ln w="9525" cap="flat" cmpd="sng" algn="ctr">
              <a:solidFill>
                <a:schemeClr val="tx1"/>
              </a:solidFill>
              <a:prstDash val="solid"/>
              <a:round/>
              <a:headEnd type="none" w="med" len="med"/>
              <a:tailEnd type="arrow"/>
            </a:ln>
            <a:effectLst/>
          </p:spPr>
        </p:cxnSp>
        <p:cxnSp>
          <p:nvCxnSpPr>
            <p:cNvPr id="32" name="肘形连接符 31"/>
            <p:cNvCxnSpPr>
              <a:stCxn id="10" idx="3"/>
              <a:endCxn id="21" idx="1"/>
            </p:cNvCxnSpPr>
            <p:nvPr/>
          </p:nvCxnSpPr>
          <p:spPr bwMode="auto">
            <a:xfrm>
              <a:off x="1475291" y="4437112"/>
              <a:ext cx="304213" cy="360040"/>
            </a:xfrm>
            <a:prstGeom prst="bentConnector3">
              <a:avLst>
                <a:gd name="adj1" fmla="val 50000"/>
              </a:avLst>
            </a:prstGeom>
            <a:noFill/>
            <a:ln w="9525" cap="flat" cmpd="sng" algn="ctr">
              <a:solidFill>
                <a:schemeClr val="tx1"/>
              </a:solidFill>
              <a:prstDash val="solid"/>
              <a:round/>
              <a:headEnd type="none" w="med" len="med"/>
              <a:tailEnd type="arrow"/>
            </a:ln>
            <a:effectLst/>
          </p:spPr>
        </p:cxnSp>
        <p:cxnSp>
          <p:nvCxnSpPr>
            <p:cNvPr id="35" name="肘形连接符 34"/>
            <p:cNvCxnSpPr>
              <a:stCxn id="21" idx="3"/>
            </p:cNvCxnSpPr>
            <p:nvPr/>
          </p:nvCxnSpPr>
          <p:spPr bwMode="auto">
            <a:xfrm>
              <a:off x="2844252" y="4797152"/>
              <a:ext cx="299534" cy="216024"/>
            </a:xfrm>
            <a:prstGeom prst="bentConnector3">
              <a:avLst>
                <a:gd name="adj1" fmla="val 50000"/>
              </a:avLst>
            </a:prstGeom>
            <a:noFill/>
            <a:ln w="9525" cap="flat" cmpd="sng" algn="ctr">
              <a:solidFill>
                <a:schemeClr val="tx1"/>
              </a:solidFill>
              <a:prstDash val="solid"/>
              <a:round/>
              <a:headEnd type="none" w="med" len="med"/>
              <a:tailEnd type="arrow"/>
            </a:ln>
            <a:effectLst/>
          </p:spPr>
        </p:cxnSp>
        <p:sp>
          <p:nvSpPr>
            <p:cNvPr id="37" name="圆角矩形 36"/>
            <p:cNvSpPr/>
            <p:nvPr/>
          </p:nvSpPr>
          <p:spPr bwMode="auto">
            <a:xfrm>
              <a:off x="4888919" y="1124744"/>
              <a:ext cx="2619357" cy="122413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38" name="圆角矩形 37"/>
            <p:cNvSpPr/>
            <p:nvPr/>
          </p:nvSpPr>
          <p:spPr bwMode="auto">
            <a:xfrm>
              <a:off x="6257880" y="1368672"/>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39" name="圆角矩形 38"/>
            <p:cNvSpPr/>
            <p:nvPr/>
          </p:nvSpPr>
          <p:spPr bwMode="auto">
            <a:xfrm>
              <a:off x="6257880" y="2996952"/>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40" name="圆角矩形 39"/>
            <p:cNvSpPr/>
            <p:nvPr/>
          </p:nvSpPr>
          <p:spPr bwMode="auto">
            <a:xfrm>
              <a:off x="4888919" y="4005064"/>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41" name="圆角矩形 40"/>
            <p:cNvSpPr/>
            <p:nvPr/>
          </p:nvSpPr>
          <p:spPr bwMode="auto">
            <a:xfrm>
              <a:off x="7639322" y="4437674"/>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cxnSp>
          <p:nvCxnSpPr>
            <p:cNvPr id="42" name="直接连接符 41"/>
            <p:cNvCxnSpPr/>
            <p:nvPr/>
          </p:nvCxnSpPr>
          <p:spPr bwMode="auto">
            <a:xfrm>
              <a:off x="4888919" y="2636912"/>
              <a:ext cx="3530438" cy="0"/>
            </a:xfrm>
            <a:prstGeom prst="line">
              <a:avLst/>
            </a:prstGeom>
            <a:noFill/>
            <a:ln w="9525" cap="flat" cmpd="sng" algn="ctr">
              <a:solidFill>
                <a:srgbClr val="0000FF"/>
              </a:solidFill>
              <a:prstDash val="solid"/>
              <a:round/>
              <a:headEnd type="none" w="med" len="med"/>
              <a:tailEnd type="none" w="med" len="med"/>
            </a:ln>
            <a:effectLst/>
          </p:spPr>
        </p:cxnSp>
        <p:sp>
          <p:nvSpPr>
            <p:cNvPr id="43" name="TextBox 42"/>
            <p:cNvSpPr txBox="1"/>
            <p:nvPr/>
          </p:nvSpPr>
          <p:spPr>
            <a:xfrm>
              <a:off x="4881252" y="1512688"/>
              <a:ext cx="1005403" cy="584775"/>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应用市场</a:t>
              </a:r>
              <a:endParaRPr lang="en-US" altLang="zh-CN" sz="1600" b="1" dirty="0" smtClean="0">
                <a:solidFill>
                  <a:schemeClr val="tx1"/>
                </a:solidFill>
                <a:latin typeface="微软雅黑" pitchFamily="34" charset="-122"/>
                <a:ea typeface="微软雅黑" pitchFamily="34" charset="-122"/>
              </a:endParaRPr>
            </a:p>
            <a:p>
              <a:r>
                <a:rPr lang="zh-CN" altLang="en-US" sz="1600" b="1" dirty="0" smtClean="0">
                  <a:solidFill>
                    <a:schemeClr val="tx1"/>
                  </a:solidFill>
                  <a:latin typeface="微软雅黑" pitchFamily="34" charset="-122"/>
                  <a:ea typeface="微软雅黑" pitchFamily="34" charset="-122"/>
                </a:rPr>
                <a:t>服务器</a:t>
              </a:r>
            </a:p>
          </p:txBody>
        </p:sp>
        <p:sp>
          <p:nvSpPr>
            <p:cNvPr id="44" name="TextBox 43"/>
            <p:cNvSpPr txBox="1"/>
            <p:nvPr/>
          </p:nvSpPr>
          <p:spPr>
            <a:xfrm>
              <a:off x="6304815" y="1412776"/>
              <a:ext cx="1005403" cy="33855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推送工具</a:t>
              </a:r>
            </a:p>
          </p:txBody>
        </p:sp>
        <p:sp>
          <p:nvSpPr>
            <p:cNvPr id="45" name="TextBox 44"/>
            <p:cNvSpPr txBox="1"/>
            <p:nvPr/>
          </p:nvSpPr>
          <p:spPr>
            <a:xfrm>
              <a:off x="6182612" y="1844824"/>
              <a:ext cx="1223393" cy="415498"/>
            </a:xfrm>
            <a:prstGeom prst="rect">
              <a:avLst/>
            </a:prstGeom>
            <a:noFill/>
          </p:spPr>
          <p:txBody>
            <a:bodyPr wrap="none" rtlCol="0">
              <a:spAutoFit/>
            </a:bodyPr>
            <a:lstStyle/>
            <a:p>
              <a:r>
                <a:rPr lang="zh-CN" altLang="en-US" sz="1050" b="1" dirty="0" smtClean="0">
                  <a:solidFill>
                    <a:srgbClr val="0000FF"/>
                  </a:solidFill>
                  <a:latin typeface="微软雅黑" pitchFamily="34" charset="-122"/>
                  <a:ea typeface="微软雅黑" pitchFamily="34" charset="-122"/>
                </a:rPr>
                <a:t>升级工具</a:t>
              </a:r>
              <a:endParaRPr lang="en-US" altLang="zh-CN" sz="1050" b="1" dirty="0" smtClean="0">
                <a:solidFill>
                  <a:srgbClr val="0000FF"/>
                </a:solidFill>
                <a:latin typeface="微软雅黑" pitchFamily="34" charset="-122"/>
                <a:ea typeface="微软雅黑" pitchFamily="34" charset="-122"/>
              </a:endParaRPr>
            </a:p>
            <a:p>
              <a:r>
                <a:rPr lang="en-US" altLang="zh-CN" sz="1050" b="1" dirty="0" smtClean="0">
                  <a:solidFill>
                    <a:srgbClr val="0000FF"/>
                  </a:solidFill>
                  <a:latin typeface="微软雅黑" pitchFamily="34" charset="-122"/>
                  <a:ea typeface="微软雅黑" pitchFamily="34" charset="-122"/>
                </a:rPr>
                <a:t>TXT</a:t>
              </a:r>
              <a:r>
                <a:rPr lang="zh-CN" altLang="en-US" sz="1050" b="1" dirty="0" smtClean="0">
                  <a:solidFill>
                    <a:srgbClr val="0000FF"/>
                  </a:solidFill>
                  <a:latin typeface="微软雅黑" pitchFamily="34" charset="-122"/>
                  <a:ea typeface="微软雅黑" pitchFamily="34" charset="-122"/>
                </a:rPr>
                <a:t>压缩为</a:t>
              </a:r>
              <a:r>
                <a:rPr lang="en-US" altLang="zh-CN" sz="1050" b="1" dirty="0" smtClean="0">
                  <a:solidFill>
                    <a:srgbClr val="0000FF"/>
                  </a:solidFill>
                  <a:latin typeface="微软雅黑" pitchFamily="34" charset="-122"/>
                  <a:ea typeface="微软雅黑" pitchFamily="34" charset="-122"/>
                </a:rPr>
                <a:t>LZO</a:t>
              </a:r>
              <a:endParaRPr lang="zh-CN" altLang="en-US" sz="1050" b="1" dirty="0" smtClean="0">
                <a:solidFill>
                  <a:srgbClr val="0000FF"/>
                </a:solidFill>
                <a:latin typeface="微软雅黑" pitchFamily="34" charset="-122"/>
                <a:ea typeface="微软雅黑" pitchFamily="34" charset="-122"/>
              </a:endParaRPr>
            </a:p>
          </p:txBody>
        </p:sp>
        <p:sp>
          <p:nvSpPr>
            <p:cNvPr id="46" name="TextBox 45"/>
            <p:cNvSpPr txBox="1"/>
            <p:nvPr/>
          </p:nvSpPr>
          <p:spPr>
            <a:xfrm>
              <a:off x="6249964" y="2996952"/>
              <a:ext cx="1082348" cy="523220"/>
            </a:xfrm>
            <a:prstGeom prst="rect">
              <a:avLst/>
            </a:prstGeom>
            <a:noFill/>
          </p:spPr>
          <p:txBody>
            <a:bodyPr wrap="none" rtlCol="0">
              <a:spAutoFit/>
            </a:bodyPr>
            <a:lstStyle/>
            <a:p>
              <a:r>
                <a:rPr lang="zh-CN" altLang="en-US" sz="1400" b="1" dirty="0" smtClean="0">
                  <a:solidFill>
                    <a:schemeClr val="tx1"/>
                  </a:solidFill>
                  <a:latin typeface="微软雅黑" pitchFamily="34" charset="-122"/>
                  <a:ea typeface="微软雅黑" pitchFamily="34" charset="-122"/>
                </a:rPr>
                <a:t>文件服务器</a:t>
              </a:r>
              <a:endParaRPr lang="en-US" altLang="zh-CN" sz="1400" b="1" dirty="0" smtClean="0">
                <a:solidFill>
                  <a:schemeClr val="tx1"/>
                </a:solidFill>
                <a:latin typeface="微软雅黑" pitchFamily="34" charset="-122"/>
                <a:ea typeface="微软雅黑" pitchFamily="34" charset="-122"/>
              </a:endParaRPr>
            </a:p>
            <a:p>
              <a:r>
                <a:rPr lang="zh-CN" altLang="en-US" sz="1400" b="1" dirty="0" smtClean="0">
                  <a:solidFill>
                    <a:schemeClr val="tx1"/>
                  </a:solidFill>
                  <a:latin typeface="微软雅黑" pitchFamily="34" charset="-122"/>
                  <a:ea typeface="微软雅黑" pitchFamily="34" charset="-122"/>
                </a:rPr>
                <a:t>网关</a:t>
              </a:r>
            </a:p>
          </p:txBody>
        </p:sp>
        <p:sp>
          <p:nvSpPr>
            <p:cNvPr id="48" name="TextBox 47"/>
            <p:cNvSpPr txBox="1"/>
            <p:nvPr/>
          </p:nvSpPr>
          <p:spPr>
            <a:xfrm>
              <a:off x="4875039" y="4149080"/>
              <a:ext cx="1113896" cy="523220"/>
            </a:xfrm>
            <a:prstGeom prst="rect">
              <a:avLst/>
            </a:prstGeom>
            <a:noFill/>
          </p:spPr>
          <p:txBody>
            <a:bodyPr wrap="none" rtlCol="0">
              <a:spAutoFit/>
            </a:bodyPr>
            <a:lstStyle/>
            <a:p>
              <a:r>
                <a:rPr lang="en-US" altLang="zh-CN" sz="1400" b="1" dirty="0" smtClean="0">
                  <a:solidFill>
                    <a:schemeClr val="tx1"/>
                  </a:solidFill>
                  <a:latin typeface="微软雅黑" pitchFamily="34" charset="-122"/>
                  <a:ea typeface="微软雅黑" pitchFamily="34" charset="-122"/>
                </a:rPr>
                <a:t>MFS</a:t>
              </a:r>
              <a:r>
                <a:rPr lang="zh-CN" altLang="en-US" sz="1400" b="1" dirty="0" smtClean="0">
                  <a:solidFill>
                    <a:schemeClr val="tx1"/>
                  </a:solidFill>
                  <a:latin typeface="微软雅黑" pitchFamily="34" charset="-122"/>
                  <a:ea typeface="微软雅黑" pitchFamily="34" charset="-122"/>
                </a:rPr>
                <a:t>分布式</a:t>
              </a:r>
              <a:endParaRPr lang="en-US" altLang="zh-CN" sz="1400" b="1" dirty="0" smtClean="0">
                <a:solidFill>
                  <a:schemeClr val="tx1"/>
                </a:solidFill>
                <a:latin typeface="微软雅黑" pitchFamily="34" charset="-122"/>
                <a:ea typeface="微软雅黑" pitchFamily="34" charset="-122"/>
              </a:endParaRPr>
            </a:p>
            <a:p>
              <a:r>
                <a:rPr lang="zh-CN" altLang="en-US" sz="1400" b="1" dirty="0" smtClean="0">
                  <a:solidFill>
                    <a:schemeClr val="tx1"/>
                  </a:solidFill>
                  <a:latin typeface="微软雅黑" pitchFamily="34" charset="-122"/>
                  <a:ea typeface="微软雅黑" pitchFamily="34" charset="-122"/>
                </a:rPr>
                <a:t>文件系统</a:t>
              </a:r>
            </a:p>
          </p:txBody>
        </p:sp>
        <p:sp>
          <p:nvSpPr>
            <p:cNvPr id="49" name="圆角矩形 48"/>
            <p:cNvSpPr/>
            <p:nvPr/>
          </p:nvSpPr>
          <p:spPr bwMode="auto">
            <a:xfrm>
              <a:off x="6257880" y="4365104"/>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0" name="TextBox 49"/>
            <p:cNvSpPr txBox="1"/>
            <p:nvPr/>
          </p:nvSpPr>
          <p:spPr>
            <a:xfrm>
              <a:off x="6339732" y="4365104"/>
              <a:ext cx="902812" cy="307777"/>
            </a:xfrm>
            <a:prstGeom prst="rect">
              <a:avLst/>
            </a:prstGeom>
            <a:noFill/>
          </p:spPr>
          <p:txBody>
            <a:bodyPr wrap="none" rtlCol="0">
              <a:spAutoFit/>
            </a:bodyPr>
            <a:lstStyle/>
            <a:p>
              <a:r>
                <a:rPr lang="zh-CN" altLang="en-US" sz="1400" b="1" dirty="0" smtClean="0">
                  <a:solidFill>
                    <a:schemeClr val="tx1"/>
                  </a:solidFill>
                  <a:latin typeface="微软雅黑" pitchFamily="34" charset="-122"/>
                  <a:ea typeface="微软雅黑" pitchFamily="34" charset="-122"/>
                </a:rPr>
                <a:t>数据通道</a:t>
              </a:r>
            </a:p>
          </p:txBody>
        </p:sp>
        <p:sp>
          <p:nvSpPr>
            <p:cNvPr id="51" name="TextBox 50"/>
            <p:cNvSpPr txBox="1"/>
            <p:nvPr/>
          </p:nvSpPr>
          <p:spPr>
            <a:xfrm>
              <a:off x="6429797" y="4941168"/>
              <a:ext cx="726481" cy="253916"/>
            </a:xfrm>
            <a:prstGeom prst="rect">
              <a:avLst/>
            </a:prstGeom>
            <a:noFill/>
          </p:spPr>
          <p:txBody>
            <a:bodyPr wrap="none" rtlCol="0">
              <a:spAutoFit/>
            </a:bodyPr>
            <a:lstStyle/>
            <a:p>
              <a:r>
                <a:rPr lang="en-US" altLang="zh-CN" sz="1050" b="1" dirty="0" smtClean="0">
                  <a:solidFill>
                    <a:srgbClr val="0000FF"/>
                  </a:solidFill>
                  <a:latin typeface="微软雅黑" pitchFamily="34" charset="-122"/>
                  <a:ea typeface="微软雅黑" pitchFamily="34" charset="-122"/>
                </a:rPr>
                <a:t>LZO</a:t>
              </a:r>
              <a:r>
                <a:rPr lang="zh-CN" altLang="en-US" sz="1050" b="1" dirty="0" smtClean="0">
                  <a:solidFill>
                    <a:srgbClr val="0000FF"/>
                  </a:solidFill>
                  <a:latin typeface="微软雅黑" pitchFamily="34" charset="-122"/>
                  <a:ea typeface="微软雅黑" pitchFamily="34" charset="-122"/>
                </a:rPr>
                <a:t>入库</a:t>
              </a:r>
            </a:p>
          </p:txBody>
        </p:sp>
        <p:sp>
          <p:nvSpPr>
            <p:cNvPr id="52" name="TextBox 51"/>
            <p:cNvSpPr txBox="1"/>
            <p:nvPr/>
          </p:nvSpPr>
          <p:spPr>
            <a:xfrm>
              <a:off x="7536256" y="4509682"/>
              <a:ext cx="1271502" cy="523220"/>
            </a:xfrm>
            <a:prstGeom prst="rect">
              <a:avLst/>
            </a:prstGeom>
            <a:noFill/>
          </p:spPr>
          <p:txBody>
            <a:bodyPr wrap="none" rtlCol="0">
              <a:spAutoFit/>
            </a:bodyPr>
            <a:lstStyle/>
            <a:p>
              <a:r>
                <a:rPr lang="en-US" altLang="zh-CN" sz="1400" b="1" dirty="0" err="1" smtClean="0">
                  <a:solidFill>
                    <a:schemeClr val="tx1"/>
                  </a:solidFill>
                  <a:latin typeface="微软雅黑" pitchFamily="34" charset="-122"/>
                  <a:ea typeface="微软雅黑" pitchFamily="34" charset="-122"/>
                </a:rPr>
                <a:t>Hadoop</a:t>
              </a:r>
              <a:r>
                <a:rPr lang="zh-CN" altLang="en-US" sz="1400" b="1" dirty="0" smtClean="0">
                  <a:solidFill>
                    <a:schemeClr val="tx1"/>
                  </a:solidFill>
                  <a:latin typeface="微软雅黑" pitchFamily="34" charset="-122"/>
                  <a:ea typeface="微软雅黑" pitchFamily="34" charset="-122"/>
                </a:rPr>
                <a:t>集群</a:t>
              </a:r>
              <a:endParaRPr lang="en-US" altLang="zh-CN" sz="1400" b="1" dirty="0" smtClean="0">
                <a:solidFill>
                  <a:schemeClr val="tx1"/>
                </a:solidFill>
                <a:latin typeface="微软雅黑" pitchFamily="34" charset="-122"/>
                <a:ea typeface="微软雅黑" pitchFamily="34" charset="-122"/>
              </a:endParaRPr>
            </a:p>
            <a:p>
              <a:r>
                <a:rPr lang="zh-CN" altLang="en-US" sz="1400" b="1" dirty="0" smtClean="0">
                  <a:solidFill>
                    <a:schemeClr val="tx1"/>
                  </a:solidFill>
                  <a:latin typeface="微软雅黑" pitchFamily="34" charset="-122"/>
                  <a:ea typeface="微软雅黑" pitchFamily="34" charset="-122"/>
                </a:rPr>
                <a:t>（</a:t>
              </a:r>
              <a:r>
                <a:rPr lang="en-US" altLang="zh-CN" sz="1400" b="1" dirty="0" smtClean="0">
                  <a:solidFill>
                    <a:schemeClr val="tx1"/>
                  </a:solidFill>
                  <a:latin typeface="微软雅黑" pitchFamily="34" charset="-122"/>
                  <a:ea typeface="微软雅黑" pitchFamily="34" charset="-122"/>
                </a:rPr>
                <a:t>HDFS</a:t>
              </a:r>
              <a:r>
                <a:rPr lang="zh-CN" altLang="en-US" sz="1400" b="1" dirty="0" smtClean="0">
                  <a:solidFill>
                    <a:schemeClr val="tx1"/>
                  </a:solidFill>
                  <a:latin typeface="微软雅黑" pitchFamily="34" charset="-122"/>
                  <a:ea typeface="微软雅黑" pitchFamily="34" charset="-122"/>
                </a:rPr>
                <a:t>）</a:t>
              </a:r>
            </a:p>
          </p:txBody>
        </p:sp>
        <p:cxnSp>
          <p:nvCxnSpPr>
            <p:cNvPr id="53" name="直接箭头连接符 52"/>
            <p:cNvCxnSpPr>
              <a:stCxn id="38" idx="2"/>
              <a:endCxn id="46" idx="0"/>
            </p:cNvCxnSpPr>
            <p:nvPr/>
          </p:nvCxnSpPr>
          <p:spPr bwMode="auto">
            <a:xfrm>
              <a:off x="6790254" y="2232768"/>
              <a:ext cx="884" cy="764184"/>
            </a:xfrm>
            <a:prstGeom prst="straightConnector1">
              <a:avLst/>
            </a:prstGeom>
            <a:noFill/>
            <a:ln w="9525" cap="flat" cmpd="sng" algn="ctr">
              <a:solidFill>
                <a:schemeClr val="tx1"/>
              </a:solidFill>
              <a:prstDash val="solid"/>
              <a:round/>
              <a:headEnd type="none" w="med" len="med"/>
              <a:tailEnd type="arrow"/>
            </a:ln>
            <a:effectLst/>
          </p:spPr>
        </p:cxnSp>
        <p:cxnSp>
          <p:nvCxnSpPr>
            <p:cNvPr id="54" name="形状 53"/>
            <p:cNvCxnSpPr>
              <a:stCxn id="39" idx="1"/>
              <a:endCxn id="40" idx="0"/>
            </p:cNvCxnSpPr>
            <p:nvPr/>
          </p:nvCxnSpPr>
          <p:spPr bwMode="auto">
            <a:xfrm rot="10800000" flipV="1">
              <a:off x="5421294" y="3429000"/>
              <a:ext cx="836587" cy="576064"/>
            </a:xfrm>
            <a:prstGeom prst="bentConnector2">
              <a:avLst/>
            </a:prstGeom>
            <a:noFill/>
            <a:ln w="9525" cap="flat" cmpd="sng" algn="ctr">
              <a:solidFill>
                <a:schemeClr val="tx1"/>
              </a:solidFill>
              <a:prstDash val="solid"/>
              <a:round/>
              <a:headEnd type="none" w="med" len="med"/>
              <a:tailEnd type="arrow"/>
            </a:ln>
            <a:effectLst/>
          </p:spPr>
        </p:cxnSp>
        <p:cxnSp>
          <p:nvCxnSpPr>
            <p:cNvPr id="55" name="肘形连接符 54"/>
            <p:cNvCxnSpPr>
              <a:stCxn id="40" idx="3"/>
              <a:endCxn id="49" idx="1"/>
            </p:cNvCxnSpPr>
            <p:nvPr/>
          </p:nvCxnSpPr>
          <p:spPr bwMode="auto">
            <a:xfrm>
              <a:off x="5953667" y="4437112"/>
              <a:ext cx="304213" cy="360040"/>
            </a:xfrm>
            <a:prstGeom prst="bentConnector3">
              <a:avLst>
                <a:gd name="adj1" fmla="val 50000"/>
              </a:avLst>
            </a:prstGeom>
            <a:noFill/>
            <a:ln w="9525" cap="flat" cmpd="sng" algn="ctr">
              <a:solidFill>
                <a:schemeClr val="tx1"/>
              </a:solidFill>
              <a:prstDash val="solid"/>
              <a:round/>
              <a:headEnd type="none" w="med" len="med"/>
              <a:tailEnd type="arrow"/>
            </a:ln>
            <a:effectLst/>
          </p:spPr>
        </p:cxnSp>
        <p:cxnSp>
          <p:nvCxnSpPr>
            <p:cNvPr id="56" name="肘形连接符 55"/>
            <p:cNvCxnSpPr>
              <a:stCxn id="49" idx="3"/>
            </p:cNvCxnSpPr>
            <p:nvPr/>
          </p:nvCxnSpPr>
          <p:spPr bwMode="auto">
            <a:xfrm>
              <a:off x="7322628" y="4797152"/>
              <a:ext cx="299534" cy="216024"/>
            </a:xfrm>
            <a:prstGeom prst="bentConnector3">
              <a:avLst>
                <a:gd name="adj1" fmla="val 50000"/>
              </a:avLst>
            </a:prstGeom>
            <a:noFill/>
            <a:ln w="9525" cap="flat" cmpd="sng" algn="ctr">
              <a:solidFill>
                <a:schemeClr val="tx1"/>
              </a:solidFill>
              <a:prstDash val="solid"/>
              <a:round/>
              <a:headEnd type="none" w="med" len="med"/>
              <a:tailEnd type="arrow"/>
            </a:ln>
            <a:effectLst/>
          </p:spPr>
        </p:cxnSp>
        <p:sp>
          <p:nvSpPr>
            <p:cNvPr id="58" name="圆角矩形 57"/>
            <p:cNvSpPr/>
            <p:nvPr/>
          </p:nvSpPr>
          <p:spPr bwMode="auto">
            <a:xfrm>
              <a:off x="9093104" y="1124744"/>
              <a:ext cx="2619357" cy="122413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9" name="圆角矩形 58"/>
            <p:cNvSpPr/>
            <p:nvPr/>
          </p:nvSpPr>
          <p:spPr bwMode="auto">
            <a:xfrm>
              <a:off x="10462065" y="1368672"/>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0" name="圆角矩形 59"/>
            <p:cNvSpPr/>
            <p:nvPr/>
          </p:nvSpPr>
          <p:spPr bwMode="auto">
            <a:xfrm>
              <a:off x="10462065" y="2996952"/>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1" name="圆角矩形 60"/>
            <p:cNvSpPr/>
            <p:nvPr/>
          </p:nvSpPr>
          <p:spPr bwMode="auto">
            <a:xfrm>
              <a:off x="9093104" y="4005064"/>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2" name="圆角矩形 61"/>
            <p:cNvSpPr/>
            <p:nvPr/>
          </p:nvSpPr>
          <p:spPr bwMode="auto">
            <a:xfrm>
              <a:off x="11843507" y="4437674"/>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cxnSp>
          <p:nvCxnSpPr>
            <p:cNvPr id="63" name="直接连接符 62"/>
            <p:cNvCxnSpPr/>
            <p:nvPr/>
          </p:nvCxnSpPr>
          <p:spPr bwMode="auto">
            <a:xfrm>
              <a:off x="9093104" y="2636912"/>
              <a:ext cx="3530438" cy="0"/>
            </a:xfrm>
            <a:prstGeom prst="line">
              <a:avLst/>
            </a:prstGeom>
            <a:noFill/>
            <a:ln w="9525" cap="flat" cmpd="sng" algn="ctr">
              <a:solidFill>
                <a:srgbClr val="0000FF"/>
              </a:solidFill>
              <a:prstDash val="solid"/>
              <a:round/>
              <a:headEnd type="none" w="med" len="med"/>
              <a:tailEnd type="none" w="med" len="med"/>
            </a:ln>
            <a:effectLst/>
          </p:spPr>
        </p:cxnSp>
        <p:sp>
          <p:nvSpPr>
            <p:cNvPr id="64" name="TextBox 63"/>
            <p:cNvSpPr txBox="1"/>
            <p:nvPr/>
          </p:nvSpPr>
          <p:spPr>
            <a:xfrm>
              <a:off x="9085437" y="1512688"/>
              <a:ext cx="1005403" cy="584775"/>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应用市场</a:t>
              </a:r>
              <a:endParaRPr lang="en-US" altLang="zh-CN" sz="1600" b="1" dirty="0" smtClean="0">
                <a:solidFill>
                  <a:schemeClr val="tx1"/>
                </a:solidFill>
                <a:latin typeface="微软雅黑" pitchFamily="34" charset="-122"/>
                <a:ea typeface="微软雅黑" pitchFamily="34" charset="-122"/>
              </a:endParaRPr>
            </a:p>
            <a:p>
              <a:r>
                <a:rPr lang="zh-CN" altLang="en-US" sz="1600" b="1" dirty="0" smtClean="0">
                  <a:solidFill>
                    <a:schemeClr val="tx1"/>
                  </a:solidFill>
                  <a:latin typeface="微软雅黑" pitchFamily="34" charset="-122"/>
                  <a:ea typeface="微软雅黑" pitchFamily="34" charset="-122"/>
                </a:rPr>
                <a:t>服务器</a:t>
              </a:r>
            </a:p>
          </p:txBody>
        </p:sp>
        <p:sp>
          <p:nvSpPr>
            <p:cNvPr id="65" name="TextBox 64"/>
            <p:cNvSpPr txBox="1"/>
            <p:nvPr/>
          </p:nvSpPr>
          <p:spPr>
            <a:xfrm>
              <a:off x="10655241" y="1412776"/>
              <a:ext cx="712920" cy="461665"/>
            </a:xfrm>
            <a:prstGeom prst="rect">
              <a:avLst/>
            </a:prstGeom>
            <a:noFill/>
          </p:spPr>
          <p:txBody>
            <a:bodyPr wrap="none" rtlCol="0">
              <a:spAutoFit/>
            </a:bodyPr>
            <a:lstStyle/>
            <a:p>
              <a:r>
                <a:rPr lang="en-US" altLang="zh-CN" sz="1200" b="1" dirty="0" smtClean="0">
                  <a:solidFill>
                    <a:schemeClr val="tx1"/>
                  </a:solidFill>
                  <a:latin typeface="微软雅黑" pitchFamily="34" charset="-122"/>
                  <a:ea typeface="微软雅黑" pitchFamily="34" charset="-122"/>
                </a:rPr>
                <a:t>Flume</a:t>
              </a:r>
            </a:p>
            <a:p>
              <a:r>
                <a:rPr lang="en-US" altLang="zh-CN" sz="1200" b="1" dirty="0" smtClean="0">
                  <a:solidFill>
                    <a:schemeClr val="tx1"/>
                  </a:solidFill>
                  <a:latin typeface="微软雅黑" pitchFamily="34" charset="-122"/>
                  <a:ea typeface="微软雅黑" pitchFamily="34" charset="-122"/>
                </a:rPr>
                <a:t>Agent</a:t>
              </a:r>
              <a:endParaRPr lang="zh-CN" altLang="en-US" sz="1200" b="1" dirty="0" smtClean="0">
                <a:solidFill>
                  <a:schemeClr val="tx1"/>
                </a:solidFill>
                <a:latin typeface="微软雅黑" pitchFamily="34" charset="-122"/>
                <a:ea typeface="微软雅黑" pitchFamily="34" charset="-122"/>
              </a:endParaRPr>
            </a:p>
          </p:txBody>
        </p:sp>
        <p:sp>
          <p:nvSpPr>
            <p:cNvPr id="66" name="TextBox 65"/>
            <p:cNvSpPr txBox="1"/>
            <p:nvPr/>
          </p:nvSpPr>
          <p:spPr>
            <a:xfrm>
              <a:off x="10435678" y="1844824"/>
              <a:ext cx="1125629" cy="253916"/>
            </a:xfrm>
            <a:prstGeom prst="rect">
              <a:avLst/>
            </a:prstGeom>
            <a:noFill/>
          </p:spPr>
          <p:txBody>
            <a:bodyPr wrap="none" rtlCol="0">
              <a:spAutoFit/>
            </a:bodyPr>
            <a:lstStyle/>
            <a:p>
              <a:r>
                <a:rPr lang="en-US" altLang="zh-CN" sz="1050" b="1" dirty="0" smtClean="0">
                  <a:solidFill>
                    <a:srgbClr val="0000FF"/>
                  </a:solidFill>
                  <a:latin typeface="微软雅黑" pitchFamily="34" charset="-122"/>
                  <a:ea typeface="微软雅黑" pitchFamily="34" charset="-122"/>
                </a:rPr>
                <a:t>TXT</a:t>
              </a:r>
              <a:r>
                <a:rPr lang="zh-CN" altLang="en-US" sz="1050" b="1" dirty="0" smtClean="0">
                  <a:solidFill>
                    <a:srgbClr val="0000FF"/>
                  </a:solidFill>
                  <a:latin typeface="微软雅黑" pitchFamily="34" charset="-122"/>
                  <a:ea typeface="微软雅黑" pitchFamily="34" charset="-122"/>
                </a:rPr>
                <a:t>压缩为</a:t>
              </a:r>
              <a:r>
                <a:rPr lang="en-US" altLang="zh-CN" sz="1050" b="1" dirty="0" smtClean="0">
                  <a:solidFill>
                    <a:srgbClr val="0000FF"/>
                  </a:solidFill>
                  <a:latin typeface="微软雅黑" pitchFamily="34" charset="-122"/>
                  <a:ea typeface="微软雅黑" pitchFamily="34" charset="-122"/>
                </a:rPr>
                <a:t>LZO</a:t>
              </a:r>
              <a:endParaRPr lang="zh-CN" altLang="en-US" sz="1050" b="1" dirty="0" smtClean="0">
                <a:solidFill>
                  <a:srgbClr val="0000FF"/>
                </a:solidFill>
                <a:latin typeface="微软雅黑" pitchFamily="34" charset="-122"/>
                <a:ea typeface="微软雅黑" pitchFamily="34" charset="-122"/>
              </a:endParaRPr>
            </a:p>
          </p:txBody>
        </p:sp>
        <p:sp>
          <p:nvSpPr>
            <p:cNvPr id="67" name="TextBox 66"/>
            <p:cNvSpPr txBox="1"/>
            <p:nvPr/>
          </p:nvSpPr>
          <p:spPr>
            <a:xfrm>
              <a:off x="10595307" y="2996952"/>
              <a:ext cx="800031" cy="523220"/>
            </a:xfrm>
            <a:prstGeom prst="rect">
              <a:avLst/>
            </a:prstGeom>
            <a:noFill/>
          </p:spPr>
          <p:txBody>
            <a:bodyPr wrap="none" rtlCol="0">
              <a:spAutoFit/>
            </a:bodyPr>
            <a:lstStyle/>
            <a:p>
              <a:r>
                <a:rPr lang="en-US" altLang="zh-CN" sz="1400" b="1" dirty="0" smtClean="0">
                  <a:solidFill>
                    <a:schemeClr val="tx1"/>
                  </a:solidFill>
                  <a:latin typeface="微软雅黑" pitchFamily="34" charset="-122"/>
                  <a:ea typeface="微软雅黑" pitchFamily="34" charset="-122"/>
                </a:rPr>
                <a:t>Flume</a:t>
              </a:r>
            </a:p>
            <a:p>
              <a:r>
                <a:rPr lang="en-US" altLang="zh-CN" sz="1400" b="1" dirty="0" smtClean="0">
                  <a:solidFill>
                    <a:schemeClr val="tx1"/>
                  </a:solidFill>
                  <a:latin typeface="微软雅黑" pitchFamily="34" charset="-122"/>
                  <a:ea typeface="微软雅黑" pitchFamily="34" charset="-122"/>
                </a:rPr>
                <a:t>Sink</a:t>
              </a:r>
              <a:endParaRPr lang="zh-CN" altLang="en-US" sz="1400" b="1" dirty="0" smtClean="0">
                <a:solidFill>
                  <a:schemeClr val="tx1"/>
                </a:solidFill>
                <a:latin typeface="微软雅黑" pitchFamily="34" charset="-122"/>
                <a:ea typeface="微软雅黑" pitchFamily="34" charset="-122"/>
              </a:endParaRPr>
            </a:p>
          </p:txBody>
        </p:sp>
        <p:sp>
          <p:nvSpPr>
            <p:cNvPr id="68" name="TextBox 67"/>
            <p:cNvSpPr txBox="1"/>
            <p:nvPr/>
          </p:nvSpPr>
          <p:spPr>
            <a:xfrm>
              <a:off x="9256645" y="4149080"/>
              <a:ext cx="759055" cy="307777"/>
            </a:xfrm>
            <a:prstGeom prst="rect">
              <a:avLst/>
            </a:prstGeom>
            <a:noFill/>
          </p:spPr>
          <p:txBody>
            <a:bodyPr wrap="none" rtlCol="0">
              <a:spAutoFit/>
            </a:bodyPr>
            <a:lstStyle/>
            <a:p>
              <a:r>
                <a:rPr lang="en-US" altLang="zh-CN" sz="1400" b="1" dirty="0" smtClean="0">
                  <a:solidFill>
                    <a:schemeClr val="tx1"/>
                  </a:solidFill>
                  <a:latin typeface="微软雅黑" pitchFamily="34" charset="-122"/>
                  <a:ea typeface="微软雅黑" pitchFamily="34" charset="-122"/>
                </a:rPr>
                <a:t>Kafka</a:t>
              </a:r>
              <a:endParaRPr lang="zh-CN" altLang="en-US" sz="1400" b="1" dirty="0" smtClean="0">
                <a:solidFill>
                  <a:schemeClr val="tx1"/>
                </a:solidFill>
                <a:latin typeface="微软雅黑" pitchFamily="34" charset="-122"/>
                <a:ea typeface="微软雅黑" pitchFamily="34" charset="-122"/>
              </a:endParaRPr>
            </a:p>
          </p:txBody>
        </p:sp>
        <p:sp>
          <p:nvSpPr>
            <p:cNvPr id="72" name="TextBox 71"/>
            <p:cNvSpPr txBox="1"/>
            <p:nvPr/>
          </p:nvSpPr>
          <p:spPr>
            <a:xfrm>
              <a:off x="11740441" y="4509682"/>
              <a:ext cx="1271502" cy="523220"/>
            </a:xfrm>
            <a:prstGeom prst="rect">
              <a:avLst/>
            </a:prstGeom>
            <a:noFill/>
          </p:spPr>
          <p:txBody>
            <a:bodyPr wrap="none" rtlCol="0">
              <a:spAutoFit/>
            </a:bodyPr>
            <a:lstStyle/>
            <a:p>
              <a:r>
                <a:rPr lang="en-US" altLang="zh-CN" sz="1400" b="1" dirty="0" err="1" smtClean="0">
                  <a:solidFill>
                    <a:schemeClr val="tx1"/>
                  </a:solidFill>
                  <a:latin typeface="微软雅黑" pitchFamily="34" charset="-122"/>
                  <a:ea typeface="微软雅黑" pitchFamily="34" charset="-122"/>
                </a:rPr>
                <a:t>Hadoop</a:t>
              </a:r>
              <a:r>
                <a:rPr lang="zh-CN" altLang="en-US" sz="1400" b="1" dirty="0" smtClean="0">
                  <a:solidFill>
                    <a:schemeClr val="tx1"/>
                  </a:solidFill>
                  <a:latin typeface="微软雅黑" pitchFamily="34" charset="-122"/>
                  <a:ea typeface="微软雅黑" pitchFamily="34" charset="-122"/>
                </a:rPr>
                <a:t>集群</a:t>
              </a:r>
              <a:endParaRPr lang="en-US" altLang="zh-CN" sz="1400" b="1" dirty="0" smtClean="0">
                <a:solidFill>
                  <a:schemeClr val="tx1"/>
                </a:solidFill>
                <a:latin typeface="微软雅黑" pitchFamily="34" charset="-122"/>
                <a:ea typeface="微软雅黑" pitchFamily="34" charset="-122"/>
              </a:endParaRPr>
            </a:p>
            <a:p>
              <a:r>
                <a:rPr lang="zh-CN" altLang="en-US" sz="1400" b="1" dirty="0" smtClean="0">
                  <a:solidFill>
                    <a:schemeClr val="tx1"/>
                  </a:solidFill>
                  <a:latin typeface="微软雅黑" pitchFamily="34" charset="-122"/>
                  <a:ea typeface="微软雅黑" pitchFamily="34" charset="-122"/>
                </a:rPr>
                <a:t>（</a:t>
              </a:r>
              <a:r>
                <a:rPr lang="en-US" altLang="zh-CN" sz="1400" b="1" dirty="0" smtClean="0">
                  <a:solidFill>
                    <a:schemeClr val="tx1"/>
                  </a:solidFill>
                  <a:latin typeface="微软雅黑" pitchFamily="34" charset="-122"/>
                  <a:ea typeface="微软雅黑" pitchFamily="34" charset="-122"/>
                </a:rPr>
                <a:t>HDFS</a:t>
              </a:r>
              <a:r>
                <a:rPr lang="zh-CN" altLang="en-US" sz="1400" b="1" dirty="0" smtClean="0">
                  <a:solidFill>
                    <a:schemeClr val="tx1"/>
                  </a:solidFill>
                  <a:latin typeface="微软雅黑" pitchFamily="34" charset="-122"/>
                  <a:ea typeface="微软雅黑" pitchFamily="34" charset="-122"/>
                </a:rPr>
                <a:t>）</a:t>
              </a:r>
            </a:p>
          </p:txBody>
        </p:sp>
        <p:cxnSp>
          <p:nvCxnSpPr>
            <p:cNvPr id="73" name="直接箭头连接符 72"/>
            <p:cNvCxnSpPr>
              <a:stCxn id="59" idx="2"/>
              <a:endCxn id="67" idx="0"/>
            </p:cNvCxnSpPr>
            <p:nvPr/>
          </p:nvCxnSpPr>
          <p:spPr bwMode="auto">
            <a:xfrm>
              <a:off x="10994439" y="2232768"/>
              <a:ext cx="884" cy="764184"/>
            </a:xfrm>
            <a:prstGeom prst="straightConnector1">
              <a:avLst/>
            </a:prstGeom>
            <a:noFill/>
            <a:ln w="9525" cap="flat" cmpd="sng" algn="ctr">
              <a:solidFill>
                <a:schemeClr val="tx1"/>
              </a:solidFill>
              <a:prstDash val="solid"/>
              <a:round/>
              <a:headEnd type="none" w="med" len="med"/>
              <a:tailEnd type="arrow"/>
            </a:ln>
            <a:effectLst/>
          </p:spPr>
        </p:cxnSp>
        <p:cxnSp>
          <p:nvCxnSpPr>
            <p:cNvPr id="74" name="形状 73"/>
            <p:cNvCxnSpPr>
              <a:stCxn id="60" idx="1"/>
              <a:endCxn id="61" idx="0"/>
            </p:cNvCxnSpPr>
            <p:nvPr/>
          </p:nvCxnSpPr>
          <p:spPr bwMode="auto">
            <a:xfrm rot="10800000" flipV="1">
              <a:off x="9625479" y="3429000"/>
              <a:ext cx="836587" cy="576064"/>
            </a:xfrm>
            <a:prstGeom prst="bentConnector2">
              <a:avLst/>
            </a:prstGeom>
            <a:noFill/>
            <a:ln w="9525" cap="flat" cmpd="sng" algn="ctr">
              <a:solidFill>
                <a:schemeClr val="tx1"/>
              </a:solidFill>
              <a:prstDash val="solid"/>
              <a:round/>
              <a:headEnd type="none" w="med" len="med"/>
              <a:tailEnd type="arrow"/>
            </a:ln>
            <a:effectLst/>
          </p:spPr>
        </p:cxnSp>
        <p:cxnSp>
          <p:nvCxnSpPr>
            <p:cNvPr id="76" name="肘形连接符 75"/>
            <p:cNvCxnSpPr>
              <a:stCxn id="61" idx="3"/>
            </p:cNvCxnSpPr>
            <p:nvPr/>
          </p:nvCxnSpPr>
          <p:spPr bwMode="auto">
            <a:xfrm>
              <a:off x="10157852" y="4437112"/>
              <a:ext cx="1668496" cy="576064"/>
            </a:xfrm>
            <a:prstGeom prst="bentConnector3">
              <a:avLst>
                <a:gd name="adj1" fmla="val 50000"/>
              </a:avLst>
            </a:prstGeom>
            <a:noFill/>
            <a:ln w="9525" cap="flat" cmpd="sng" algn="ctr">
              <a:solidFill>
                <a:schemeClr val="tx1"/>
              </a:solidFill>
              <a:prstDash val="solid"/>
              <a:round/>
              <a:headEnd type="none" w="med" len="med"/>
              <a:tailEnd type="arrow"/>
            </a:ln>
            <a:effectLst/>
          </p:spPr>
        </p:cxnSp>
      </p:grpSp>
      <p:cxnSp>
        <p:nvCxnSpPr>
          <p:cNvPr id="80" name="直接连接符 79"/>
          <p:cNvCxnSpPr/>
          <p:nvPr/>
        </p:nvCxnSpPr>
        <p:spPr bwMode="auto">
          <a:xfrm>
            <a:off x="4010943" y="1588730"/>
            <a:ext cx="0" cy="4176464"/>
          </a:xfrm>
          <a:prstGeom prst="line">
            <a:avLst/>
          </a:prstGeom>
          <a:noFill/>
          <a:ln w="9525" cap="flat" cmpd="sng" algn="ctr">
            <a:solidFill>
              <a:schemeClr val="tx1"/>
            </a:solidFill>
            <a:prstDash val="solid"/>
            <a:round/>
            <a:headEnd type="none" w="med" len="med"/>
            <a:tailEnd type="none" w="med" len="med"/>
          </a:ln>
          <a:effectLst/>
        </p:spPr>
      </p:cxnSp>
      <p:cxnSp>
        <p:nvCxnSpPr>
          <p:cNvPr id="81" name="直接连接符 80"/>
          <p:cNvCxnSpPr/>
          <p:nvPr/>
        </p:nvCxnSpPr>
        <p:spPr bwMode="auto">
          <a:xfrm>
            <a:off x="8115399" y="1516722"/>
            <a:ext cx="0" cy="4176464"/>
          </a:xfrm>
          <a:prstGeom prst="line">
            <a:avLst/>
          </a:prstGeom>
          <a:noFill/>
          <a:ln w="9525" cap="flat" cmpd="sng" algn="ctr">
            <a:solidFill>
              <a:schemeClr val="tx1"/>
            </a:solidFill>
            <a:prstDash val="solid"/>
            <a:round/>
            <a:headEnd type="none" w="med" len="med"/>
            <a:tailEnd type="none" w="med" len="med"/>
          </a:ln>
          <a:effectLst/>
        </p:spPr>
      </p:cxnSp>
      <p:sp>
        <p:nvSpPr>
          <p:cNvPr id="82" name="TextBox 81"/>
          <p:cNvSpPr txBox="1"/>
          <p:nvPr/>
        </p:nvSpPr>
        <p:spPr>
          <a:xfrm>
            <a:off x="2961407" y="1804754"/>
            <a:ext cx="697627" cy="400110"/>
          </a:xfrm>
          <a:prstGeom prst="rect">
            <a:avLst/>
          </a:prstGeom>
          <a:solidFill>
            <a:srgbClr val="CB0E13"/>
          </a:solidFill>
        </p:spPr>
        <p:txBody>
          <a:bodyPr wrap="none" rtlCol="0">
            <a:spAutoFit/>
          </a:bodyPr>
          <a:lstStyle/>
          <a:p>
            <a:r>
              <a:rPr lang="zh-CN" altLang="en-US" sz="2000" b="1" dirty="0" smtClean="0">
                <a:solidFill>
                  <a:schemeClr val="bg1"/>
                </a:solidFill>
                <a:latin typeface="微软雅黑" pitchFamily="34" charset="-122"/>
                <a:ea typeface="微软雅黑" pitchFamily="34" charset="-122"/>
              </a:rPr>
              <a:t>现状</a:t>
            </a:r>
          </a:p>
        </p:txBody>
      </p:sp>
      <p:sp>
        <p:nvSpPr>
          <p:cNvPr id="83" name="TextBox 82"/>
          <p:cNvSpPr txBox="1"/>
          <p:nvPr/>
        </p:nvSpPr>
        <p:spPr>
          <a:xfrm>
            <a:off x="6935395" y="1732746"/>
            <a:ext cx="1107996" cy="369332"/>
          </a:xfrm>
          <a:prstGeom prst="rect">
            <a:avLst/>
          </a:prstGeom>
          <a:solidFill>
            <a:srgbClr val="CB0E13"/>
          </a:solidFill>
        </p:spPr>
        <p:txBody>
          <a:bodyPr wrap="none" rtlCol="0">
            <a:spAutoFit/>
          </a:bodyPr>
          <a:lstStyle/>
          <a:p>
            <a:r>
              <a:rPr lang="zh-CN" altLang="en-US" sz="1800" b="1" dirty="0" smtClean="0">
                <a:solidFill>
                  <a:schemeClr val="bg1"/>
                </a:solidFill>
                <a:latin typeface="微软雅黑" pitchFamily="34" charset="-122"/>
                <a:ea typeface="微软雅黑" pitchFamily="34" charset="-122"/>
              </a:rPr>
              <a:t>第一阶段</a:t>
            </a:r>
          </a:p>
        </p:txBody>
      </p:sp>
      <p:sp>
        <p:nvSpPr>
          <p:cNvPr id="84" name="TextBox 83"/>
          <p:cNvSpPr txBox="1"/>
          <p:nvPr/>
        </p:nvSpPr>
        <p:spPr>
          <a:xfrm>
            <a:off x="10779695" y="1732746"/>
            <a:ext cx="1107996" cy="369332"/>
          </a:xfrm>
          <a:prstGeom prst="rect">
            <a:avLst/>
          </a:prstGeom>
          <a:solidFill>
            <a:srgbClr val="CB0E13"/>
          </a:solidFill>
        </p:spPr>
        <p:txBody>
          <a:bodyPr wrap="none" rtlCol="0">
            <a:spAutoFit/>
          </a:bodyPr>
          <a:lstStyle/>
          <a:p>
            <a:r>
              <a:rPr lang="zh-CN" altLang="en-US" sz="1800" b="1" dirty="0" smtClean="0">
                <a:solidFill>
                  <a:schemeClr val="bg1"/>
                </a:solidFill>
                <a:latin typeface="微软雅黑" pitchFamily="34" charset="-122"/>
                <a:ea typeface="微软雅黑" pitchFamily="34" charset="-122"/>
              </a:rPr>
              <a:t>目标阶段</a:t>
            </a:r>
          </a:p>
        </p:txBody>
      </p:sp>
      <p:sp>
        <p:nvSpPr>
          <p:cNvPr id="85" name="TextBox 84"/>
          <p:cNvSpPr txBox="1"/>
          <p:nvPr/>
        </p:nvSpPr>
        <p:spPr>
          <a:xfrm>
            <a:off x="10131623" y="2690336"/>
            <a:ext cx="2031325" cy="338554"/>
          </a:xfrm>
          <a:prstGeom prst="rect">
            <a:avLst/>
          </a:prstGeom>
          <a:noFill/>
        </p:spPr>
        <p:txBody>
          <a:bodyPr wrap="none" rtlCol="0">
            <a:spAutoFit/>
          </a:bodyPr>
          <a:lstStyle/>
          <a:p>
            <a:r>
              <a:rPr lang="zh-CN" altLang="en-US" sz="1600" b="1" dirty="0" smtClean="0">
                <a:solidFill>
                  <a:srgbClr val="FF0000"/>
                </a:solidFill>
                <a:latin typeface="微软雅黑" pitchFamily="34" charset="-122"/>
                <a:ea typeface="微软雅黑" pitchFamily="34" charset="-122"/>
              </a:rPr>
              <a:t>每小时、准实时上报</a:t>
            </a:r>
          </a:p>
        </p:txBody>
      </p:sp>
      <p:sp>
        <p:nvSpPr>
          <p:cNvPr id="86" name="TextBox 85"/>
          <p:cNvSpPr txBox="1"/>
          <p:nvPr/>
        </p:nvSpPr>
        <p:spPr>
          <a:xfrm>
            <a:off x="2673375" y="3820978"/>
            <a:ext cx="697627" cy="400110"/>
          </a:xfrm>
          <a:prstGeom prst="rect">
            <a:avLst/>
          </a:prstGeom>
          <a:solidFill>
            <a:srgbClr val="FFC000"/>
          </a:solidFill>
        </p:spPr>
        <p:txBody>
          <a:bodyPr wrap="none" rtlCol="0">
            <a:spAutoFit/>
          </a:bodyPr>
          <a:lstStyle/>
          <a:p>
            <a:r>
              <a:rPr lang="zh-CN" altLang="en-US" sz="2000" b="1" dirty="0" smtClean="0">
                <a:solidFill>
                  <a:schemeClr val="tx1"/>
                </a:solidFill>
                <a:latin typeface="微软雅黑" pitchFamily="34" charset="-122"/>
                <a:ea typeface="微软雅黑" pitchFamily="34" charset="-122"/>
              </a:rPr>
              <a:t>瓶颈</a:t>
            </a:r>
          </a:p>
        </p:txBody>
      </p:sp>
      <p:sp>
        <p:nvSpPr>
          <p:cNvPr id="87" name="TextBox 86"/>
          <p:cNvSpPr txBox="1"/>
          <p:nvPr/>
        </p:nvSpPr>
        <p:spPr>
          <a:xfrm>
            <a:off x="1778695" y="5621178"/>
            <a:ext cx="697627" cy="400110"/>
          </a:xfrm>
          <a:prstGeom prst="rect">
            <a:avLst/>
          </a:prstGeom>
          <a:solidFill>
            <a:srgbClr val="FFC000"/>
          </a:solidFill>
        </p:spPr>
        <p:txBody>
          <a:bodyPr wrap="none" rtlCol="0">
            <a:spAutoFit/>
          </a:bodyPr>
          <a:lstStyle/>
          <a:p>
            <a:r>
              <a:rPr lang="zh-CN" altLang="en-US" sz="2000" b="1" dirty="0" smtClean="0">
                <a:solidFill>
                  <a:schemeClr val="tx1"/>
                </a:solidFill>
                <a:latin typeface="微软雅黑" pitchFamily="34" charset="-122"/>
                <a:ea typeface="微软雅黑" pitchFamily="34" charset="-122"/>
              </a:rPr>
              <a:t>瓶颈</a:t>
            </a:r>
          </a:p>
        </p:txBody>
      </p:sp>
      <p:sp>
        <p:nvSpPr>
          <p:cNvPr id="88" name="TextBox 87"/>
          <p:cNvSpPr txBox="1"/>
          <p:nvPr/>
        </p:nvSpPr>
        <p:spPr>
          <a:xfrm>
            <a:off x="2642791" y="2380818"/>
            <a:ext cx="697627" cy="400110"/>
          </a:xfrm>
          <a:prstGeom prst="rect">
            <a:avLst/>
          </a:prstGeom>
          <a:solidFill>
            <a:srgbClr val="FFC000"/>
          </a:solidFill>
        </p:spPr>
        <p:txBody>
          <a:bodyPr wrap="none" rtlCol="0">
            <a:spAutoFit/>
          </a:bodyPr>
          <a:lstStyle/>
          <a:p>
            <a:r>
              <a:rPr lang="zh-CN" altLang="en-US" sz="2000" b="1" dirty="0" smtClean="0">
                <a:solidFill>
                  <a:schemeClr val="tx1"/>
                </a:solidFill>
                <a:latin typeface="微软雅黑" pitchFamily="34" charset="-122"/>
                <a:ea typeface="微软雅黑" pitchFamily="34" charset="-122"/>
              </a:rPr>
              <a:t>瓶颈</a:t>
            </a:r>
          </a:p>
        </p:txBody>
      </p:sp>
      <p:sp>
        <p:nvSpPr>
          <p:cNvPr id="89" name="TextBox 88"/>
          <p:cNvSpPr txBox="1"/>
          <p:nvPr/>
        </p:nvSpPr>
        <p:spPr>
          <a:xfrm>
            <a:off x="0" y="5949280"/>
            <a:ext cx="11931823" cy="830997"/>
          </a:xfrm>
          <a:prstGeom prst="rect">
            <a:avLst/>
          </a:prstGeom>
          <a:solidFill>
            <a:srgbClr val="CB0E13"/>
          </a:solidFill>
        </p:spPr>
        <p:txBody>
          <a:bodyPr wrap="square" rtlCol="0">
            <a:spAutoFit/>
          </a:bodyPr>
          <a:lstStyle/>
          <a:p>
            <a:pPr algn="l"/>
            <a:r>
              <a:rPr lang="zh-CN" altLang="en-US" sz="2400" dirty="0" smtClean="0">
                <a:solidFill>
                  <a:schemeClr val="bg1"/>
                </a:solidFill>
                <a:latin typeface="微软雅黑" pitchFamily="34" charset="-122"/>
                <a:ea typeface="微软雅黑" pitchFamily="34" charset="-122"/>
              </a:rPr>
              <a:t>解决措施：先升级工具，统一文件压缩格式，避免重复压缩解压；采用周期性实时上报替代集中一次性上报，提升数据实时性；</a:t>
            </a:r>
            <a:endParaRPr lang="zh-CN" altLang="en-US" sz="2400" b="1" dirty="0" smtClean="0">
              <a:solidFill>
                <a:schemeClr val="tx1">
                  <a:lumMod val="95000"/>
                  <a:lumOff val="5000"/>
                </a:schemeClr>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p:cNvPicPr>
            <a:picLocks noChangeAspect="1" noChangeArrowheads="1"/>
          </p:cNvPicPr>
          <p:nvPr/>
        </p:nvPicPr>
        <p:blipFill>
          <a:blip r:embed="rId3" cstate="print"/>
          <a:srcRect/>
          <a:stretch>
            <a:fillRect/>
          </a:stretch>
        </p:blipFill>
        <p:spPr bwMode="auto">
          <a:xfrm>
            <a:off x="8475439" y="980728"/>
            <a:ext cx="2088232" cy="1928026"/>
          </a:xfrm>
          <a:prstGeom prst="rect">
            <a:avLst/>
          </a:prstGeom>
          <a:noFill/>
          <a:ln w="9525">
            <a:noFill/>
            <a:miter lim="800000"/>
            <a:headEnd/>
            <a:tailEnd/>
          </a:ln>
          <a:effectLst/>
        </p:spPr>
      </p:pic>
      <p:sp>
        <p:nvSpPr>
          <p:cNvPr id="2" name="日期占位符 1"/>
          <p:cNvSpPr>
            <a:spLocks noGrp="1"/>
          </p:cNvSpPr>
          <p:nvPr>
            <p:ph type="dt" sz="half" idx="10"/>
          </p:nvPr>
        </p:nvSpPr>
        <p:spPr/>
        <p:txBody>
          <a:bodyPr/>
          <a:lstStyle/>
          <a:p>
            <a:r>
              <a:rPr lang="de-DE" altLang="zh-CN" smtClean="0">
                <a:solidFill>
                  <a:srgbClr val="000000"/>
                </a:solidFill>
              </a:rPr>
              <a:t>Page </a:t>
            </a:r>
            <a:fld id="{58B7B46C-257B-41A9-BB82-2FBCABBD21D4}" type="slidenum">
              <a:rPr lang="de-DE" altLang="zh-CN" smtClean="0">
                <a:solidFill>
                  <a:srgbClr val="000000"/>
                </a:solidFill>
              </a:rPr>
              <a:pPr/>
              <a:t>11</a:t>
            </a:fld>
            <a:endParaRPr lang="en-GB" altLang="zh-CN">
              <a:solidFill>
                <a:srgbClr val="000000"/>
              </a:solidFill>
            </a:endParaRPr>
          </a:p>
        </p:txBody>
      </p:sp>
      <p:sp>
        <p:nvSpPr>
          <p:cNvPr id="5" name="矩形 4"/>
          <p:cNvSpPr/>
          <p:nvPr/>
        </p:nvSpPr>
        <p:spPr>
          <a:xfrm>
            <a:off x="266527" y="188640"/>
            <a:ext cx="11521103" cy="824841"/>
          </a:xfrm>
          <a:prstGeom prst="rect">
            <a:avLst/>
          </a:prstGeom>
        </p:spPr>
        <p:txBody>
          <a:bodyPr wrap="none">
            <a:spAutoFit/>
          </a:bodyPr>
          <a:lstStyle/>
          <a:p>
            <a:pPr marL="342851" indent="-342851" algn="l" defTabSz="801688" eaLnBrk="0">
              <a:lnSpc>
                <a:spcPct val="140000"/>
              </a:lnSpc>
              <a:buClr>
                <a:srgbClr val="777777"/>
              </a:buClr>
              <a:buSzPct val="60000"/>
              <a:defRPr/>
            </a:pPr>
            <a:r>
              <a:rPr lang="zh-CN" altLang="en-US" sz="3400" dirty="0" smtClean="0">
                <a:solidFill>
                  <a:srgbClr val="990000"/>
                </a:solidFill>
                <a:latin typeface="+mj-lt"/>
                <a:ea typeface="+mj-ea"/>
                <a:cs typeface="+mj-cs"/>
              </a:rPr>
              <a:t>数据导入方案评估：数据压缩、解压和入库时间缩短</a:t>
            </a:r>
            <a:r>
              <a:rPr lang="en-US" altLang="zh-CN" sz="3400" dirty="0" smtClean="0">
                <a:solidFill>
                  <a:srgbClr val="990000"/>
                </a:solidFill>
                <a:latin typeface="+mj-lt"/>
                <a:ea typeface="+mj-ea"/>
                <a:cs typeface="+mj-cs"/>
              </a:rPr>
              <a:t>50%</a:t>
            </a:r>
            <a:endParaRPr lang="zh-CN" altLang="en-US" sz="3400" dirty="0" smtClean="0">
              <a:solidFill>
                <a:srgbClr val="990000"/>
              </a:solidFill>
              <a:latin typeface="+mj-lt"/>
              <a:ea typeface="+mj-ea"/>
              <a:cs typeface="+mj-cs"/>
            </a:endParaRPr>
          </a:p>
        </p:txBody>
      </p:sp>
      <p:graphicFrame>
        <p:nvGraphicFramePr>
          <p:cNvPr id="15" name="表格 14"/>
          <p:cNvGraphicFramePr>
            <a:graphicFrameLocks noGrp="1"/>
          </p:cNvGraphicFramePr>
          <p:nvPr/>
        </p:nvGraphicFramePr>
        <p:xfrm>
          <a:off x="6531223" y="4221088"/>
          <a:ext cx="5472608" cy="2423160"/>
        </p:xfrm>
        <a:graphic>
          <a:graphicData uri="http://schemas.openxmlformats.org/drawingml/2006/table">
            <a:tbl>
              <a:tblPr firstRow="1" bandRow="1">
                <a:tableStyleId>{5C22544A-7EE6-4342-B048-85BDC9FD1C3A}</a:tableStyleId>
              </a:tblPr>
              <a:tblGrid>
                <a:gridCol w="664815"/>
                <a:gridCol w="1423417"/>
                <a:gridCol w="2088232"/>
                <a:gridCol w="1296144"/>
              </a:tblGrid>
              <a:tr h="0">
                <a:tc>
                  <a:txBody>
                    <a:bodyPr/>
                    <a:lstStyle/>
                    <a:p>
                      <a:pPr algn="ctr"/>
                      <a:r>
                        <a:rPr lang="zh-CN" altLang="en-US" sz="1000" b="1" dirty="0" smtClean="0"/>
                        <a:t>建议方案</a:t>
                      </a:r>
                      <a:endParaRPr lang="zh-CN" altLang="en-US" sz="1000" b="1" dirty="0"/>
                    </a:p>
                  </a:txBody>
                  <a:tcPr/>
                </a:tc>
                <a:tc>
                  <a:txBody>
                    <a:bodyPr/>
                    <a:lstStyle/>
                    <a:p>
                      <a:pPr algn="ctr"/>
                      <a:r>
                        <a:rPr lang="zh-CN" altLang="en-US" sz="1200" b="1" dirty="0" smtClean="0"/>
                        <a:t>优化方向</a:t>
                      </a:r>
                      <a:endParaRPr lang="zh-CN" altLang="en-US" sz="1200" b="1" dirty="0"/>
                    </a:p>
                  </a:txBody>
                  <a:tcPr/>
                </a:tc>
                <a:tc>
                  <a:txBody>
                    <a:bodyPr/>
                    <a:lstStyle/>
                    <a:p>
                      <a:pPr algn="ctr"/>
                      <a:r>
                        <a:rPr lang="zh-CN" altLang="en-US" sz="1200" b="1" dirty="0" smtClean="0"/>
                        <a:t>给终端云带来的价值</a:t>
                      </a:r>
                      <a:endParaRPr lang="zh-CN" altLang="en-US" sz="1200" b="1" dirty="0"/>
                    </a:p>
                  </a:txBody>
                  <a:tcPr/>
                </a:tc>
                <a:tc>
                  <a:txBody>
                    <a:bodyPr/>
                    <a:lstStyle/>
                    <a:p>
                      <a:pPr algn="ctr"/>
                      <a:r>
                        <a:rPr lang="zh-CN" altLang="en-US" sz="1200" b="1" dirty="0" smtClean="0"/>
                        <a:t>备注</a:t>
                      </a:r>
                      <a:endParaRPr lang="zh-CN" altLang="en-US" sz="1200" b="1" dirty="0"/>
                    </a:p>
                  </a:txBody>
                  <a:tcPr/>
                </a:tc>
              </a:tr>
              <a:tr h="569389">
                <a:tc>
                  <a:txBody>
                    <a:bodyPr/>
                    <a:lstStyle/>
                    <a:p>
                      <a:r>
                        <a:rPr lang="zh-CN" altLang="en-US" sz="1100" b="1" dirty="0" smtClean="0"/>
                        <a:t>方案一</a:t>
                      </a:r>
                      <a:endParaRPr lang="zh-CN" altLang="en-US" sz="1100" b="1" dirty="0"/>
                    </a:p>
                  </a:txBody>
                  <a:tcPr/>
                </a:tc>
                <a:tc>
                  <a:txBody>
                    <a:bodyPr/>
                    <a:lstStyle/>
                    <a:p>
                      <a:r>
                        <a:rPr lang="zh-CN" altLang="en-US" sz="1100" b="1" dirty="0" smtClean="0"/>
                        <a:t>将</a:t>
                      </a:r>
                      <a:r>
                        <a:rPr lang="en-US" altLang="zh-CN" sz="1100" b="1" dirty="0" err="1" smtClean="0"/>
                        <a:t>Gzip</a:t>
                      </a:r>
                      <a:r>
                        <a:rPr lang="zh-CN" altLang="en-US" sz="1100" b="1" dirty="0" smtClean="0"/>
                        <a:t>压缩更换成</a:t>
                      </a:r>
                      <a:r>
                        <a:rPr lang="en-US" altLang="zh-CN" sz="1100" b="1" dirty="0" smtClean="0"/>
                        <a:t>LZO</a:t>
                      </a:r>
                      <a:r>
                        <a:rPr lang="zh-CN" altLang="en-US" sz="1100" b="1" dirty="0" smtClean="0"/>
                        <a:t>压缩</a:t>
                      </a:r>
                      <a:endParaRPr lang="zh-CN" altLang="en-US" sz="1100" b="1" dirty="0"/>
                    </a:p>
                  </a:txBody>
                  <a:tcPr/>
                </a:tc>
                <a:tc>
                  <a:txBody>
                    <a:bodyPr/>
                    <a:lstStyle/>
                    <a:p>
                      <a:r>
                        <a:rPr lang="en-US" altLang="zh-CN" sz="1100" b="1" dirty="0" smtClean="0"/>
                        <a:t>1</a:t>
                      </a:r>
                      <a:r>
                        <a:rPr lang="zh-CN" altLang="en-US" sz="1100" b="1" dirty="0" smtClean="0"/>
                        <a:t>、耗时能大幅缩减，根据实测数据，时间开销能降低</a:t>
                      </a:r>
                      <a:r>
                        <a:rPr lang="en-US" altLang="zh-CN" sz="1100" b="1" dirty="0" smtClean="0"/>
                        <a:t>50%</a:t>
                      </a:r>
                      <a:r>
                        <a:rPr lang="zh-CN" altLang="en-US" sz="1100" b="1" dirty="0" smtClean="0"/>
                        <a:t>以上；</a:t>
                      </a:r>
                      <a:endParaRPr lang="en-US" altLang="zh-CN" sz="1100" b="1" dirty="0" smtClean="0"/>
                    </a:p>
                    <a:p>
                      <a:r>
                        <a:rPr lang="en-US" altLang="zh-CN" sz="1100" b="1" dirty="0" smtClean="0"/>
                        <a:t>2</a:t>
                      </a:r>
                      <a:r>
                        <a:rPr lang="zh-CN" altLang="en-US" sz="1100" b="1" dirty="0" smtClean="0"/>
                        <a:t>、无需更改硬件；</a:t>
                      </a:r>
                    </a:p>
                  </a:txBody>
                  <a:tcPr/>
                </a:tc>
                <a:tc>
                  <a:txBody>
                    <a:bodyPr/>
                    <a:lstStyle/>
                    <a:p>
                      <a:r>
                        <a:rPr lang="en-US" altLang="zh-CN" sz="1100" b="1" dirty="0" smtClean="0"/>
                        <a:t>1</a:t>
                      </a:r>
                      <a:r>
                        <a:rPr lang="zh-CN" altLang="en-US" sz="1100" b="1" dirty="0" smtClean="0"/>
                        <a:t>、需要修改数据源服务器</a:t>
                      </a:r>
                      <a:endParaRPr lang="en-US" altLang="zh-CN" sz="11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1" dirty="0" smtClean="0">
                          <a:solidFill>
                            <a:schemeClr val="tx1"/>
                          </a:solidFill>
                        </a:rPr>
                        <a:t>2</a:t>
                      </a:r>
                      <a:r>
                        <a:rPr lang="zh-CN" altLang="en-US" sz="1100" b="1" dirty="0" smtClean="0">
                          <a:solidFill>
                            <a:schemeClr val="tx1"/>
                          </a:solidFill>
                        </a:rPr>
                        <a:t>、需要修改</a:t>
                      </a:r>
                      <a:r>
                        <a:rPr lang="en-US" altLang="zh-CN" sz="1100" b="1" dirty="0" err="1" smtClean="0">
                          <a:solidFill>
                            <a:schemeClr val="tx1"/>
                          </a:solidFill>
                        </a:rPr>
                        <a:t>Datapush</a:t>
                      </a:r>
                      <a:r>
                        <a:rPr lang="zh-CN" altLang="en-US" sz="1100" b="1" dirty="0" smtClean="0">
                          <a:solidFill>
                            <a:schemeClr val="tx1"/>
                          </a:solidFill>
                        </a:rPr>
                        <a:t>工具的选项</a:t>
                      </a:r>
                      <a:endParaRPr lang="zh-CN" altLang="en-US" sz="1100" b="1" dirty="0">
                        <a:solidFill>
                          <a:schemeClr val="tx1"/>
                        </a:solidFill>
                      </a:endParaRPr>
                    </a:p>
                  </a:txBody>
                  <a:tcPr/>
                </a:tc>
              </a:tr>
              <a:tr h="410270">
                <a:tc>
                  <a:txBody>
                    <a:bodyPr/>
                    <a:lstStyle/>
                    <a:p>
                      <a:r>
                        <a:rPr lang="zh-CN" altLang="en-US" sz="1100" b="1" dirty="0" smtClean="0"/>
                        <a:t>方案二</a:t>
                      </a:r>
                      <a:endParaRPr lang="zh-CN" altLang="en-US" sz="1100" b="1" dirty="0"/>
                    </a:p>
                  </a:txBody>
                  <a:tcPr/>
                </a:tc>
                <a:tc>
                  <a:txBody>
                    <a:bodyPr/>
                    <a:lstStyle/>
                    <a:p>
                      <a:r>
                        <a:rPr lang="en-US" altLang="zh-CN" sz="1100" b="1" dirty="0" smtClean="0"/>
                        <a:t>FPGA</a:t>
                      </a:r>
                      <a:r>
                        <a:rPr lang="zh-CN" altLang="en-US" sz="1100" b="1" dirty="0" smtClean="0"/>
                        <a:t>解压</a:t>
                      </a:r>
                      <a:r>
                        <a:rPr lang="en-US" altLang="zh-CN" sz="1100" b="1" dirty="0" smtClean="0"/>
                        <a:t>ZIP</a:t>
                      </a:r>
                      <a:r>
                        <a:rPr lang="zh-CN" altLang="en-US" sz="1100" b="1" dirty="0" smtClean="0"/>
                        <a:t>文件，压缩</a:t>
                      </a:r>
                      <a:r>
                        <a:rPr lang="en-US" altLang="zh-CN" sz="1100" b="1" dirty="0" smtClean="0"/>
                        <a:t>LZO</a:t>
                      </a:r>
                      <a:r>
                        <a:rPr lang="zh-CN" altLang="en-US" sz="1100" b="1" dirty="0" smtClean="0"/>
                        <a:t>文件</a:t>
                      </a:r>
                      <a:endParaRPr lang="zh-CN" altLang="en-US" sz="1100" b="1" dirty="0"/>
                    </a:p>
                  </a:txBody>
                  <a:tcPr/>
                </a:tc>
                <a:tc>
                  <a:txBody>
                    <a:bodyPr/>
                    <a:lstStyle/>
                    <a:p>
                      <a:r>
                        <a:rPr lang="en-US" altLang="zh-CN" sz="1100" b="1" dirty="0" smtClean="0"/>
                        <a:t>1</a:t>
                      </a:r>
                      <a:r>
                        <a:rPr lang="zh-CN" altLang="en-US" sz="1100" b="1" dirty="0" smtClean="0"/>
                        <a:t>、对</a:t>
                      </a:r>
                      <a:r>
                        <a:rPr lang="en-US" altLang="zh-CN" sz="1100" b="1" dirty="0" smtClean="0"/>
                        <a:t>BI</a:t>
                      </a:r>
                      <a:r>
                        <a:rPr lang="zh-CN" altLang="en-US" sz="1100" b="1" dirty="0" smtClean="0"/>
                        <a:t>系统可控数据路径优化；</a:t>
                      </a:r>
                      <a:endParaRPr lang="en-US" altLang="zh-CN" sz="1100" b="1" dirty="0" smtClean="0"/>
                    </a:p>
                    <a:p>
                      <a:r>
                        <a:rPr lang="en-US" altLang="zh-CN" sz="1100" b="1" dirty="0" smtClean="0"/>
                        <a:t>2</a:t>
                      </a:r>
                      <a:r>
                        <a:rPr lang="zh-CN" altLang="en-US" sz="1100" b="1" dirty="0" smtClean="0"/>
                        <a:t>、无需修改源数据服务器的软硬件</a:t>
                      </a:r>
                      <a:endParaRPr lang="zh-CN" altLang="en-US" sz="1100" b="1" dirty="0"/>
                    </a:p>
                  </a:txBody>
                  <a:tcPr/>
                </a:tc>
                <a:tc>
                  <a:txBody>
                    <a:bodyPr/>
                    <a:lstStyle/>
                    <a:p>
                      <a:r>
                        <a:rPr lang="en-US" altLang="zh-CN" sz="1100" b="1" dirty="0" smtClean="0"/>
                        <a:t>1</a:t>
                      </a:r>
                      <a:r>
                        <a:rPr lang="zh-CN" altLang="en-US" sz="1100" b="1" dirty="0" smtClean="0"/>
                        <a:t>、加速部分只是数据流程的后半段</a:t>
                      </a:r>
                      <a:endParaRPr lang="en-US" altLang="zh-CN" sz="1100" b="1" dirty="0" smtClean="0"/>
                    </a:p>
                    <a:p>
                      <a:r>
                        <a:rPr lang="en-US" altLang="zh-CN" sz="1100" b="1" dirty="0" smtClean="0">
                          <a:solidFill>
                            <a:schemeClr val="tx1"/>
                          </a:solidFill>
                        </a:rPr>
                        <a:t>2</a:t>
                      </a:r>
                      <a:r>
                        <a:rPr lang="zh-CN" altLang="en-US" sz="1100" b="1" dirty="0" smtClean="0">
                          <a:solidFill>
                            <a:schemeClr val="tx1"/>
                          </a:solidFill>
                        </a:rPr>
                        <a:t>、增加</a:t>
                      </a:r>
                      <a:r>
                        <a:rPr lang="en-US" altLang="zh-CN" sz="1100" b="1" dirty="0" smtClean="0">
                          <a:solidFill>
                            <a:schemeClr val="tx1"/>
                          </a:solidFill>
                        </a:rPr>
                        <a:t>FPGA</a:t>
                      </a:r>
                      <a:r>
                        <a:rPr lang="zh-CN" altLang="en-US" sz="1100" b="1" dirty="0" smtClean="0">
                          <a:solidFill>
                            <a:schemeClr val="tx1"/>
                          </a:solidFill>
                        </a:rPr>
                        <a:t>加速卡和相应的驱动程序；</a:t>
                      </a:r>
                      <a:endParaRPr lang="zh-CN" altLang="en-US" sz="1100" b="1" dirty="0">
                        <a:solidFill>
                          <a:schemeClr val="tx1"/>
                        </a:solidFill>
                      </a:endParaRPr>
                    </a:p>
                  </a:txBody>
                  <a:tcPr/>
                </a:tc>
              </a:tr>
            </a:tbl>
          </a:graphicData>
        </a:graphic>
      </p:graphicFrame>
      <p:pic>
        <p:nvPicPr>
          <p:cNvPr id="1026" name="Picture 2"/>
          <p:cNvPicPr>
            <a:picLocks noChangeAspect="1" noChangeArrowheads="1"/>
          </p:cNvPicPr>
          <p:nvPr/>
        </p:nvPicPr>
        <p:blipFill>
          <a:blip r:embed="rId4" cstate="print"/>
          <a:srcRect/>
          <a:stretch>
            <a:fillRect/>
          </a:stretch>
        </p:blipFill>
        <p:spPr bwMode="auto">
          <a:xfrm>
            <a:off x="554559" y="2276872"/>
            <a:ext cx="5688632" cy="3096344"/>
          </a:xfrm>
          <a:prstGeom prst="rect">
            <a:avLst/>
          </a:prstGeom>
          <a:noFill/>
          <a:ln w="9525">
            <a:noFill/>
            <a:miter lim="800000"/>
            <a:headEnd/>
            <a:tailEnd/>
          </a:ln>
        </p:spPr>
      </p:pic>
      <p:sp>
        <p:nvSpPr>
          <p:cNvPr id="17" name="TextBox 16"/>
          <p:cNvSpPr txBox="1"/>
          <p:nvPr/>
        </p:nvSpPr>
        <p:spPr>
          <a:xfrm>
            <a:off x="482551" y="1052736"/>
            <a:ext cx="6048672" cy="1200329"/>
          </a:xfrm>
          <a:prstGeom prst="rect">
            <a:avLst/>
          </a:prstGeom>
          <a:noFill/>
        </p:spPr>
        <p:txBody>
          <a:bodyPr wrap="square" rtlCol="0">
            <a:spAutoFit/>
          </a:bodyPr>
          <a:lstStyle/>
          <a:p>
            <a:pPr algn="l" defTabSz="914400" hangingPunct="1"/>
            <a:r>
              <a:rPr lang="zh-CN" altLang="en-US" sz="1200" b="1" dirty="0" smtClean="0">
                <a:solidFill>
                  <a:srgbClr val="FF0000"/>
                </a:solidFill>
                <a:latin typeface="楷体" pitchFamily="49" charset="-122"/>
                <a:ea typeface="楷体" pitchFamily="49" charset="-122"/>
              </a:rPr>
              <a:t>数据导入：</a:t>
            </a:r>
            <a:endParaRPr lang="en-US" altLang="zh-CN" sz="1200" b="1" dirty="0" smtClean="0">
              <a:solidFill>
                <a:srgbClr val="FF0000"/>
              </a:solidFill>
              <a:latin typeface="楷体" pitchFamily="49" charset="-122"/>
              <a:ea typeface="楷体" pitchFamily="49" charset="-122"/>
            </a:endParaRPr>
          </a:p>
          <a:p>
            <a:pPr algn="l" defTabSz="914400" hangingPunct="1"/>
            <a:r>
              <a:rPr lang="en-US" altLang="zh-CN" sz="1200" b="1" dirty="0" smtClean="0">
                <a:solidFill>
                  <a:srgbClr val="FF0000"/>
                </a:solidFill>
                <a:latin typeface="楷体" pitchFamily="49" charset="-122"/>
                <a:ea typeface="楷体" pitchFamily="49" charset="-122"/>
              </a:rPr>
              <a:t>   1</a:t>
            </a:r>
            <a:r>
              <a:rPr lang="zh-CN" altLang="en-US" sz="1200" b="1" dirty="0" smtClean="0">
                <a:solidFill>
                  <a:srgbClr val="FF0000"/>
                </a:solidFill>
                <a:latin typeface="楷体" pitchFamily="49" charset="-122"/>
                <a:ea typeface="楷体" pitchFamily="49" charset="-122"/>
              </a:rPr>
              <a:t>、</a:t>
            </a:r>
            <a:r>
              <a:rPr lang="en-US" altLang="zh-CN" sz="1200" b="1" dirty="0" smtClean="0">
                <a:solidFill>
                  <a:srgbClr val="FF0000"/>
                </a:solidFill>
                <a:latin typeface="楷体" pitchFamily="49" charset="-122"/>
                <a:ea typeface="楷体" pitchFamily="49" charset="-122"/>
              </a:rPr>
              <a:t>BI</a:t>
            </a:r>
            <a:r>
              <a:rPr lang="zh-CN" altLang="en-US" sz="1200" b="1" dirty="0" smtClean="0">
                <a:solidFill>
                  <a:srgbClr val="FF0000"/>
                </a:solidFill>
                <a:latin typeface="楷体" pitchFamily="49" charset="-122"/>
                <a:ea typeface="楷体" pitchFamily="49" charset="-122"/>
              </a:rPr>
              <a:t>系统的数据入口，从前端</a:t>
            </a:r>
            <a:r>
              <a:rPr lang="en-US" altLang="zh-CN" sz="1200" b="1" dirty="0" smtClean="0">
                <a:solidFill>
                  <a:srgbClr val="FF0000"/>
                </a:solidFill>
                <a:latin typeface="楷体" pitchFamily="49" charset="-122"/>
                <a:ea typeface="楷体" pitchFamily="49" charset="-122"/>
              </a:rPr>
              <a:t>vmall</a:t>
            </a:r>
            <a:r>
              <a:rPr lang="zh-CN" altLang="en-US" sz="1200" b="1" dirty="0" smtClean="0">
                <a:solidFill>
                  <a:srgbClr val="FF0000"/>
                </a:solidFill>
                <a:latin typeface="楷体" pitchFamily="49" charset="-122"/>
                <a:ea typeface="楷体" pitchFamily="49" charset="-122"/>
              </a:rPr>
              <a:t>、应用市场等数据服务器将数据导入</a:t>
            </a:r>
            <a:r>
              <a:rPr lang="en-US" altLang="zh-CN" sz="1200" b="1" dirty="0" smtClean="0">
                <a:solidFill>
                  <a:srgbClr val="FF0000"/>
                </a:solidFill>
                <a:latin typeface="楷体" pitchFamily="49" charset="-122"/>
                <a:ea typeface="楷体" pitchFamily="49" charset="-122"/>
              </a:rPr>
              <a:t>BI</a:t>
            </a:r>
            <a:r>
              <a:rPr lang="zh-CN" altLang="en-US" sz="1200" b="1" dirty="0" smtClean="0">
                <a:solidFill>
                  <a:srgbClr val="FF0000"/>
                </a:solidFill>
                <a:latin typeface="楷体" pitchFamily="49" charset="-122"/>
                <a:ea typeface="楷体" pitchFamily="49" charset="-122"/>
              </a:rPr>
              <a:t>系统；</a:t>
            </a:r>
            <a:endParaRPr lang="en-US" altLang="zh-CN" sz="1200" b="1" dirty="0" smtClean="0">
              <a:solidFill>
                <a:srgbClr val="FF0000"/>
              </a:solidFill>
              <a:latin typeface="楷体" pitchFamily="49" charset="-122"/>
              <a:ea typeface="楷体" pitchFamily="49" charset="-122"/>
            </a:endParaRPr>
          </a:p>
          <a:p>
            <a:pPr algn="l" defTabSz="914400" hangingPunct="1"/>
            <a:r>
              <a:rPr lang="en-US" altLang="zh-CN" sz="1200" b="1" dirty="0" smtClean="0">
                <a:solidFill>
                  <a:srgbClr val="FF0000"/>
                </a:solidFill>
                <a:latin typeface="楷体" pitchFamily="49" charset="-122"/>
                <a:ea typeface="楷体" pitchFamily="49" charset="-122"/>
              </a:rPr>
              <a:t>   2</a:t>
            </a:r>
            <a:r>
              <a:rPr lang="zh-CN" altLang="en-US" sz="1200" b="1" dirty="0" smtClean="0">
                <a:solidFill>
                  <a:srgbClr val="FF0000"/>
                </a:solidFill>
                <a:latin typeface="楷体" pitchFamily="49" charset="-122"/>
                <a:ea typeface="楷体" pitchFamily="49" charset="-122"/>
              </a:rPr>
              <a:t>、前端数据服务器是跨机房连接，数据在源服务器上采用</a:t>
            </a:r>
            <a:r>
              <a:rPr lang="en-US" altLang="zh-CN" sz="1200" b="1" dirty="0" err="1" smtClean="0">
                <a:solidFill>
                  <a:srgbClr val="FF0000"/>
                </a:solidFill>
                <a:latin typeface="楷体" pitchFamily="49" charset="-122"/>
                <a:ea typeface="楷体" pitchFamily="49" charset="-122"/>
              </a:rPr>
              <a:t>Gzip</a:t>
            </a:r>
            <a:r>
              <a:rPr lang="zh-CN" altLang="en-US" sz="1200" b="1" dirty="0" smtClean="0">
                <a:solidFill>
                  <a:srgbClr val="FF0000"/>
                </a:solidFill>
                <a:latin typeface="楷体" pitchFamily="49" charset="-122"/>
                <a:ea typeface="楷体" pitchFamily="49" charset="-122"/>
              </a:rPr>
              <a:t>、</a:t>
            </a:r>
            <a:r>
              <a:rPr lang="en-US" altLang="zh-CN" sz="1200" b="1" dirty="0" err="1" smtClean="0">
                <a:solidFill>
                  <a:srgbClr val="FF0000"/>
                </a:solidFill>
                <a:latin typeface="楷体" pitchFamily="49" charset="-122"/>
                <a:ea typeface="楷体" pitchFamily="49" charset="-122"/>
              </a:rPr>
              <a:t>Lzo</a:t>
            </a:r>
            <a:r>
              <a:rPr lang="zh-CN" altLang="en-US" sz="1200" b="1" dirty="0" smtClean="0">
                <a:solidFill>
                  <a:srgbClr val="FF0000"/>
                </a:solidFill>
                <a:latin typeface="楷体" pitchFamily="49" charset="-122"/>
                <a:ea typeface="楷体" pitchFamily="49" charset="-122"/>
              </a:rPr>
              <a:t>等压缩后发送到</a:t>
            </a:r>
            <a:r>
              <a:rPr lang="en-US" altLang="zh-CN" sz="1200" b="1" dirty="0" smtClean="0">
                <a:solidFill>
                  <a:srgbClr val="FF0000"/>
                </a:solidFill>
                <a:latin typeface="楷体" pitchFamily="49" charset="-122"/>
                <a:ea typeface="楷体" pitchFamily="49" charset="-122"/>
              </a:rPr>
              <a:t>File Server</a:t>
            </a:r>
            <a:r>
              <a:rPr lang="zh-CN" altLang="en-US" sz="1200" b="1" dirty="0" smtClean="0">
                <a:solidFill>
                  <a:srgbClr val="FF0000"/>
                </a:solidFill>
                <a:latin typeface="楷体" pitchFamily="49" charset="-122"/>
                <a:ea typeface="楷体" pitchFamily="49" charset="-122"/>
              </a:rPr>
              <a:t>上，</a:t>
            </a:r>
            <a:r>
              <a:rPr lang="en-US" altLang="zh-CN" sz="1200" b="1" dirty="0" err="1" smtClean="0">
                <a:solidFill>
                  <a:srgbClr val="FF0000"/>
                </a:solidFill>
                <a:latin typeface="楷体" pitchFamily="49" charset="-122"/>
                <a:ea typeface="楷体" pitchFamily="49" charset="-122"/>
              </a:rPr>
              <a:t>Gzip</a:t>
            </a:r>
            <a:r>
              <a:rPr lang="zh-CN" altLang="en-US" sz="1200" b="1" dirty="0" smtClean="0">
                <a:solidFill>
                  <a:srgbClr val="FF0000"/>
                </a:solidFill>
                <a:latin typeface="楷体" pitchFamily="49" charset="-122"/>
                <a:ea typeface="楷体" pitchFamily="49" charset="-122"/>
              </a:rPr>
              <a:t>方式的压缩文件会在</a:t>
            </a:r>
            <a:r>
              <a:rPr lang="en-US" altLang="zh-CN" sz="1200" b="1" dirty="0" smtClean="0">
                <a:solidFill>
                  <a:srgbClr val="FF0000"/>
                </a:solidFill>
                <a:latin typeface="楷体" pitchFamily="49" charset="-122"/>
                <a:ea typeface="楷体" pitchFamily="49" charset="-122"/>
              </a:rPr>
              <a:t>File Server</a:t>
            </a:r>
            <a:r>
              <a:rPr lang="zh-CN" altLang="en-US" sz="1200" b="1" dirty="0" smtClean="0">
                <a:solidFill>
                  <a:srgbClr val="FF0000"/>
                </a:solidFill>
                <a:latin typeface="楷体" pitchFamily="49" charset="-122"/>
                <a:ea typeface="楷体" pitchFamily="49" charset="-122"/>
              </a:rPr>
              <a:t>上解压缩成文本文件，而</a:t>
            </a:r>
            <a:r>
              <a:rPr lang="en-US" altLang="zh-CN" sz="1200" b="1" dirty="0" smtClean="0">
                <a:solidFill>
                  <a:srgbClr val="FF0000"/>
                </a:solidFill>
                <a:latin typeface="楷体" pitchFamily="49" charset="-122"/>
                <a:ea typeface="楷体" pitchFamily="49" charset="-122"/>
              </a:rPr>
              <a:t>LZO</a:t>
            </a:r>
            <a:r>
              <a:rPr lang="zh-CN" altLang="en-US" sz="1200" b="1" dirty="0" smtClean="0">
                <a:solidFill>
                  <a:srgbClr val="FF0000"/>
                </a:solidFill>
                <a:latin typeface="楷体" pitchFamily="49" charset="-122"/>
                <a:ea typeface="楷体" pitchFamily="49" charset="-122"/>
              </a:rPr>
              <a:t>直接透传到</a:t>
            </a:r>
            <a:r>
              <a:rPr lang="en-US" altLang="zh-CN" sz="1200" b="1" dirty="0" smtClean="0">
                <a:solidFill>
                  <a:srgbClr val="FF0000"/>
                </a:solidFill>
                <a:latin typeface="楷体" pitchFamily="49" charset="-122"/>
                <a:ea typeface="楷体" pitchFamily="49" charset="-122"/>
              </a:rPr>
              <a:t>MFS</a:t>
            </a:r>
            <a:r>
              <a:rPr lang="zh-CN" altLang="en-US" sz="1200" b="1" dirty="0" smtClean="0">
                <a:solidFill>
                  <a:srgbClr val="FF0000"/>
                </a:solidFill>
                <a:latin typeface="楷体" pitchFamily="49" charset="-122"/>
                <a:ea typeface="楷体" pitchFamily="49" charset="-122"/>
              </a:rPr>
              <a:t>；</a:t>
            </a:r>
            <a:endParaRPr lang="en-US" altLang="zh-CN" sz="1200" b="1" dirty="0" smtClean="0">
              <a:solidFill>
                <a:srgbClr val="FF0000"/>
              </a:solidFill>
              <a:latin typeface="楷体" pitchFamily="49" charset="-122"/>
              <a:ea typeface="楷体" pitchFamily="49" charset="-122"/>
            </a:endParaRPr>
          </a:p>
          <a:p>
            <a:pPr algn="l" defTabSz="914400" hangingPunct="1"/>
            <a:r>
              <a:rPr lang="en-US" altLang="zh-CN" sz="1200" b="1" dirty="0" smtClean="0">
                <a:solidFill>
                  <a:srgbClr val="FF0000"/>
                </a:solidFill>
                <a:latin typeface="楷体" pitchFamily="49" charset="-122"/>
                <a:ea typeface="楷体" pitchFamily="49" charset="-122"/>
              </a:rPr>
              <a:t>   3</a:t>
            </a:r>
            <a:r>
              <a:rPr lang="zh-CN" altLang="en-US" sz="1200" b="1" dirty="0" smtClean="0">
                <a:solidFill>
                  <a:srgbClr val="FF0000"/>
                </a:solidFill>
                <a:latin typeface="楷体" pitchFamily="49" charset="-122"/>
                <a:ea typeface="楷体" pitchFamily="49" charset="-122"/>
              </a:rPr>
              <a:t>、</a:t>
            </a:r>
            <a:r>
              <a:rPr lang="en-US" altLang="zh-CN" sz="1200" b="1" dirty="0" smtClean="0">
                <a:solidFill>
                  <a:srgbClr val="FF0000"/>
                </a:solidFill>
                <a:latin typeface="楷体" pitchFamily="49" charset="-122"/>
                <a:ea typeface="楷体" pitchFamily="49" charset="-122"/>
              </a:rPr>
              <a:t>Load Server</a:t>
            </a:r>
            <a:r>
              <a:rPr lang="zh-CN" altLang="en-US" sz="1200" b="1" dirty="0" smtClean="0">
                <a:solidFill>
                  <a:srgbClr val="FF0000"/>
                </a:solidFill>
                <a:latin typeface="楷体" pitchFamily="49" charset="-122"/>
                <a:ea typeface="楷体" pitchFamily="49" charset="-122"/>
              </a:rPr>
              <a:t>将文本文件压缩成</a:t>
            </a:r>
            <a:r>
              <a:rPr lang="en-US" altLang="zh-CN" sz="1200" b="1" dirty="0" smtClean="0">
                <a:solidFill>
                  <a:srgbClr val="FF0000"/>
                </a:solidFill>
                <a:latin typeface="楷体" pitchFamily="49" charset="-122"/>
                <a:ea typeface="楷体" pitchFamily="49" charset="-122"/>
              </a:rPr>
              <a:t>LZO</a:t>
            </a:r>
            <a:r>
              <a:rPr lang="zh-CN" altLang="en-US" sz="1200" b="1" dirty="0" smtClean="0">
                <a:solidFill>
                  <a:srgbClr val="FF0000"/>
                </a:solidFill>
                <a:latin typeface="楷体" pitchFamily="49" charset="-122"/>
                <a:ea typeface="楷体" pitchFamily="49" charset="-122"/>
              </a:rPr>
              <a:t>文件后发送到</a:t>
            </a:r>
            <a:r>
              <a:rPr lang="en-US" altLang="zh-CN" sz="1200" b="1" dirty="0" smtClean="0">
                <a:solidFill>
                  <a:srgbClr val="FF0000"/>
                </a:solidFill>
                <a:latin typeface="楷体" pitchFamily="49" charset="-122"/>
                <a:ea typeface="楷体" pitchFamily="49" charset="-122"/>
              </a:rPr>
              <a:t>HDFS</a:t>
            </a:r>
            <a:r>
              <a:rPr lang="zh-CN" altLang="en-US" sz="1200" b="1" dirty="0" smtClean="0">
                <a:solidFill>
                  <a:srgbClr val="FF0000"/>
                </a:solidFill>
                <a:latin typeface="楷体" pitchFamily="49" charset="-122"/>
                <a:ea typeface="楷体" pitchFamily="49" charset="-122"/>
              </a:rPr>
              <a:t>系统；</a:t>
            </a:r>
            <a:endParaRPr lang="zh-CN" altLang="en-US" sz="1200" b="1" dirty="0">
              <a:solidFill>
                <a:srgbClr val="FF0000"/>
              </a:solidFill>
              <a:latin typeface="楷体" pitchFamily="49" charset="-122"/>
              <a:ea typeface="楷体" pitchFamily="49" charset="-122"/>
            </a:endParaRPr>
          </a:p>
        </p:txBody>
      </p:sp>
      <p:sp>
        <p:nvSpPr>
          <p:cNvPr id="19" name="TextBox 18"/>
          <p:cNvSpPr txBox="1"/>
          <p:nvPr/>
        </p:nvSpPr>
        <p:spPr>
          <a:xfrm>
            <a:off x="482551" y="5559623"/>
            <a:ext cx="5688632" cy="461665"/>
          </a:xfrm>
          <a:prstGeom prst="rect">
            <a:avLst/>
          </a:prstGeom>
          <a:noFill/>
        </p:spPr>
        <p:txBody>
          <a:bodyPr wrap="square" rtlCol="0">
            <a:spAutoFit/>
          </a:bodyPr>
          <a:lstStyle/>
          <a:p>
            <a:pPr algn="l" defTabSz="914400" hangingPunct="1"/>
            <a:r>
              <a:rPr lang="zh-CN" altLang="en-US" sz="1200" b="1" dirty="0" smtClean="0">
                <a:solidFill>
                  <a:srgbClr val="FF0000"/>
                </a:solidFill>
                <a:latin typeface="楷体" pitchFamily="49" charset="-122"/>
                <a:ea typeface="楷体" pitchFamily="49" charset="-122"/>
              </a:rPr>
              <a:t>数据导入阶段的主要痛点：</a:t>
            </a:r>
            <a:endParaRPr lang="en-US" altLang="zh-CN" sz="1200" b="1" dirty="0" smtClean="0">
              <a:solidFill>
                <a:srgbClr val="FF0000"/>
              </a:solidFill>
              <a:latin typeface="楷体" pitchFamily="49" charset="-122"/>
              <a:ea typeface="楷体" pitchFamily="49" charset="-122"/>
            </a:endParaRPr>
          </a:p>
          <a:p>
            <a:pPr algn="l" defTabSz="914400" hangingPunct="1"/>
            <a:r>
              <a:rPr lang="en-US" altLang="zh-CN" sz="1200" b="1" dirty="0" smtClean="0">
                <a:solidFill>
                  <a:srgbClr val="FF0000"/>
                </a:solidFill>
                <a:latin typeface="楷体" pitchFamily="49" charset="-122"/>
                <a:ea typeface="楷体" pitchFamily="49" charset="-122"/>
              </a:rPr>
              <a:t>  </a:t>
            </a:r>
            <a:r>
              <a:rPr lang="zh-CN" altLang="en-US" sz="1200" b="1" dirty="0" smtClean="0">
                <a:solidFill>
                  <a:srgbClr val="FF0000"/>
                </a:solidFill>
                <a:latin typeface="楷体" pitchFamily="49" charset="-122"/>
                <a:ea typeface="楷体" pitchFamily="49" charset="-122"/>
              </a:rPr>
              <a:t>耗时久，每日凌晨</a:t>
            </a:r>
            <a:r>
              <a:rPr lang="en-US" altLang="zh-CN" sz="1200" b="1" dirty="0" smtClean="0">
                <a:solidFill>
                  <a:srgbClr val="FF0000"/>
                </a:solidFill>
                <a:latin typeface="楷体" pitchFamily="49" charset="-122"/>
                <a:ea typeface="楷体" pitchFamily="49" charset="-122"/>
              </a:rPr>
              <a:t>0</a:t>
            </a:r>
            <a:r>
              <a:rPr lang="zh-CN" altLang="en-US" sz="1200" b="1" dirty="0" smtClean="0">
                <a:solidFill>
                  <a:srgbClr val="FF0000"/>
                </a:solidFill>
                <a:latin typeface="楷体" pitchFamily="49" charset="-122"/>
                <a:ea typeface="楷体" pitchFamily="49" charset="-122"/>
              </a:rPr>
              <a:t>点至</a:t>
            </a:r>
            <a:r>
              <a:rPr lang="en-US" altLang="zh-CN" sz="1200" b="1" dirty="0" smtClean="0">
                <a:solidFill>
                  <a:srgbClr val="FF0000"/>
                </a:solidFill>
                <a:latin typeface="楷体" pitchFamily="49" charset="-122"/>
                <a:ea typeface="楷体" pitchFamily="49" charset="-122"/>
              </a:rPr>
              <a:t>2</a:t>
            </a:r>
            <a:r>
              <a:rPr lang="zh-CN" altLang="en-US" sz="1200" b="1" dirty="0" smtClean="0">
                <a:solidFill>
                  <a:srgbClr val="FF0000"/>
                </a:solidFill>
                <a:latin typeface="楷体" pitchFamily="49" charset="-122"/>
                <a:ea typeface="楷体" pitchFamily="49" charset="-122"/>
              </a:rPr>
              <a:t>两点之间不间断导入，导入完成后才能开展后续计算</a:t>
            </a:r>
          </a:p>
        </p:txBody>
      </p:sp>
      <p:pic>
        <p:nvPicPr>
          <p:cNvPr id="1031" name="Picture 7"/>
          <p:cNvPicPr>
            <a:picLocks noChangeAspect="1" noChangeArrowheads="1"/>
          </p:cNvPicPr>
          <p:nvPr/>
        </p:nvPicPr>
        <p:blipFill>
          <a:blip r:embed="rId5" cstate="print"/>
          <a:srcRect/>
          <a:stretch>
            <a:fillRect/>
          </a:stretch>
        </p:blipFill>
        <p:spPr bwMode="auto">
          <a:xfrm>
            <a:off x="6459215" y="980728"/>
            <a:ext cx="2160240" cy="1944216"/>
          </a:xfrm>
          <a:prstGeom prst="rect">
            <a:avLst/>
          </a:prstGeom>
          <a:noFill/>
          <a:ln w="9525">
            <a:noFill/>
            <a:miter lim="800000"/>
            <a:headEnd/>
            <a:tailEnd/>
          </a:ln>
          <a:effectLst/>
        </p:spPr>
      </p:pic>
      <p:sp>
        <p:nvSpPr>
          <p:cNvPr id="28" name="TextBox 27"/>
          <p:cNvSpPr txBox="1"/>
          <p:nvPr/>
        </p:nvSpPr>
        <p:spPr>
          <a:xfrm>
            <a:off x="10419655" y="1063769"/>
            <a:ext cx="1519968" cy="276999"/>
          </a:xfrm>
          <a:prstGeom prst="rect">
            <a:avLst/>
          </a:prstGeom>
          <a:noFill/>
        </p:spPr>
        <p:txBody>
          <a:bodyPr wrap="none" rtlCol="0">
            <a:spAutoFit/>
          </a:bodyPr>
          <a:lstStyle/>
          <a:p>
            <a:pPr algn="l" defTabSz="914400" hangingPunct="1"/>
            <a:r>
              <a:rPr lang="en-US" altLang="zh-CN" sz="1200" dirty="0" smtClean="0">
                <a:latin typeface="微软雅黑" pitchFamily="34" charset="-122"/>
                <a:ea typeface="微软雅黑" pitchFamily="34" charset="-122"/>
              </a:rPr>
              <a:t>GZIP/LZO</a:t>
            </a:r>
            <a:r>
              <a:rPr lang="zh-CN" altLang="en-US" sz="1200" dirty="0" smtClean="0">
                <a:latin typeface="微软雅黑" pitchFamily="34" charset="-122"/>
                <a:ea typeface="微软雅黑" pitchFamily="34" charset="-122"/>
              </a:rPr>
              <a:t>对比关系</a:t>
            </a:r>
            <a:endParaRPr lang="zh-CN" altLang="en-US" sz="1200" dirty="0">
              <a:latin typeface="微软雅黑" pitchFamily="34" charset="-122"/>
              <a:ea typeface="微软雅黑" pitchFamily="34" charset="-122"/>
            </a:endParaRPr>
          </a:p>
        </p:txBody>
      </p:sp>
      <p:sp>
        <p:nvSpPr>
          <p:cNvPr id="30" name="矩形 29"/>
          <p:cNvSpPr/>
          <p:nvPr/>
        </p:nvSpPr>
        <p:spPr bwMode="auto">
          <a:xfrm>
            <a:off x="6531223" y="2852936"/>
            <a:ext cx="5472608" cy="1296144"/>
          </a:xfrm>
          <a:prstGeom prst="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algn="l" defTabSz="801688" hangingPunct="1"/>
            <a:endParaRPr lang="zh-CN" altLang="en-US" sz="1200" smtClean="0">
              <a:solidFill>
                <a:srgbClr val="FFFFFF"/>
              </a:solidFill>
              <a:latin typeface="FrutigerNext LT Regular" pitchFamily="34" charset="0"/>
              <a:ea typeface="ＭＳ Ｐゴシック" pitchFamily="34" charset="-128"/>
            </a:endParaRPr>
          </a:p>
        </p:txBody>
      </p:sp>
      <p:sp>
        <p:nvSpPr>
          <p:cNvPr id="31" name="TextBox 30"/>
          <p:cNvSpPr txBox="1"/>
          <p:nvPr/>
        </p:nvSpPr>
        <p:spPr>
          <a:xfrm>
            <a:off x="6531223" y="2852936"/>
            <a:ext cx="5472608" cy="1200329"/>
          </a:xfrm>
          <a:prstGeom prst="rect">
            <a:avLst/>
          </a:prstGeom>
          <a:noFill/>
        </p:spPr>
        <p:txBody>
          <a:bodyPr wrap="square" rtlCol="0">
            <a:spAutoFit/>
          </a:bodyPr>
          <a:lstStyle/>
          <a:p>
            <a:pPr algn="l" defTabSz="914400" hangingPunct="1"/>
            <a:r>
              <a:rPr lang="zh-CN" altLang="en-US" sz="1200" dirty="0" smtClean="0">
                <a:latin typeface="楷体" pitchFamily="49" charset="-122"/>
                <a:ea typeface="楷体" pitchFamily="49" charset="-122"/>
              </a:rPr>
              <a:t>分析结论：</a:t>
            </a:r>
            <a:endParaRPr lang="en-US" altLang="zh-CN" sz="1200" dirty="0" smtClean="0">
              <a:latin typeface="楷体" pitchFamily="49" charset="-122"/>
              <a:ea typeface="楷体" pitchFamily="49" charset="-122"/>
            </a:endParaRPr>
          </a:p>
          <a:p>
            <a:pPr algn="l" defTabSz="914400" hangingPunct="1"/>
            <a:r>
              <a:rPr lang="en-US" altLang="zh-CN" sz="1200" dirty="0" smtClean="0">
                <a:latin typeface="楷体" pitchFamily="49" charset="-122"/>
                <a:ea typeface="楷体" pitchFamily="49" charset="-122"/>
              </a:rPr>
              <a:t>  1</a:t>
            </a:r>
            <a:r>
              <a:rPr lang="zh-CN" altLang="en-US" sz="1200" dirty="0" smtClean="0">
                <a:latin typeface="楷体" pitchFamily="49" charset="-122"/>
                <a:ea typeface="楷体" pitchFamily="49" charset="-122"/>
              </a:rPr>
              <a:t>、以</a:t>
            </a:r>
            <a:r>
              <a:rPr lang="en-US" altLang="zh-CN" sz="1200" dirty="0" err="1" smtClean="0">
                <a:latin typeface="楷体" pitchFamily="49" charset="-122"/>
                <a:ea typeface="楷体" pitchFamily="49" charset="-122"/>
              </a:rPr>
              <a:t>Gzip</a:t>
            </a:r>
            <a:r>
              <a:rPr lang="zh-CN" altLang="en-US" sz="1200" dirty="0" smtClean="0">
                <a:latin typeface="楷体" pitchFamily="49" charset="-122"/>
                <a:ea typeface="楷体" pitchFamily="49" charset="-122"/>
              </a:rPr>
              <a:t>格式导入时，</a:t>
            </a:r>
            <a:r>
              <a:rPr lang="en-US" altLang="zh-CN" sz="1200" dirty="0" err="1" smtClean="0">
                <a:latin typeface="楷体" pitchFamily="49" charset="-122"/>
                <a:ea typeface="楷体" pitchFamily="49" charset="-122"/>
              </a:rPr>
              <a:t>Gzip</a:t>
            </a:r>
            <a:r>
              <a:rPr lang="zh-CN" altLang="en-US" sz="1200" dirty="0" smtClean="0">
                <a:latin typeface="楷体" pitchFamily="49" charset="-122"/>
                <a:ea typeface="楷体" pitchFamily="49" charset="-122"/>
              </a:rPr>
              <a:t>压缩过程占用了大多数时间开销；</a:t>
            </a:r>
            <a:endParaRPr lang="en-US" altLang="zh-CN" sz="1200" dirty="0" smtClean="0">
              <a:latin typeface="楷体" pitchFamily="49" charset="-122"/>
              <a:ea typeface="楷体" pitchFamily="49" charset="-122"/>
            </a:endParaRPr>
          </a:p>
          <a:p>
            <a:pPr algn="l" defTabSz="914400" hangingPunct="1"/>
            <a:r>
              <a:rPr lang="en-US" altLang="zh-CN" sz="1200" dirty="0" smtClean="0">
                <a:latin typeface="楷体" pitchFamily="49" charset="-122"/>
                <a:ea typeface="楷体" pitchFamily="49" charset="-122"/>
              </a:rPr>
              <a:t>  2</a:t>
            </a:r>
            <a:r>
              <a:rPr lang="zh-CN" altLang="en-US" sz="1200" dirty="0" smtClean="0">
                <a:latin typeface="楷体" pitchFamily="49" charset="-122"/>
                <a:ea typeface="楷体" pitchFamily="49" charset="-122"/>
              </a:rPr>
              <a:t>、相同的源文件，采用</a:t>
            </a:r>
            <a:r>
              <a:rPr lang="en-US" altLang="zh-CN" sz="1200" dirty="0" smtClean="0">
                <a:latin typeface="楷体" pitchFamily="49" charset="-122"/>
                <a:ea typeface="楷体" pitchFamily="49" charset="-122"/>
              </a:rPr>
              <a:t>LZO</a:t>
            </a:r>
            <a:r>
              <a:rPr lang="zh-CN" altLang="en-US" sz="1200" dirty="0" smtClean="0">
                <a:latin typeface="楷体" pitchFamily="49" charset="-122"/>
                <a:ea typeface="楷体" pitchFamily="49" charset="-122"/>
              </a:rPr>
              <a:t>压缩方式比</a:t>
            </a:r>
            <a:r>
              <a:rPr lang="en-US" altLang="zh-CN" sz="1200" dirty="0" err="1" smtClean="0">
                <a:latin typeface="楷体" pitchFamily="49" charset="-122"/>
                <a:ea typeface="楷体" pitchFamily="49" charset="-122"/>
              </a:rPr>
              <a:t>Gzip</a:t>
            </a:r>
            <a:r>
              <a:rPr lang="zh-CN" altLang="en-US" sz="1200" dirty="0" smtClean="0">
                <a:latin typeface="楷体" pitchFamily="49" charset="-122"/>
                <a:ea typeface="楷体" pitchFamily="49" charset="-122"/>
              </a:rPr>
              <a:t>节省</a:t>
            </a:r>
            <a:r>
              <a:rPr lang="zh-CN" altLang="en-US" sz="1200" b="1" dirty="0" smtClean="0">
                <a:solidFill>
                  <a:srgbClr val="FF0000"/>
                </a:solidFill>
                <a:latin typeface="楷体" pitchFamily="49" charset="-122"/>
                <a:ea typeface="楷体" pitchFamily="49" charset="-122"/>
              </a:rPr>
              <a:t>一半以上时间（</a:t>
            </a:r>
            <a:r>
              <a:rPr lang="en-US" altLang="zh-CN" sz="1200" b="1" dirty="0" smtClean="0">
                <a:solidFill>
                  <a:srgbClr val="FF0000"/>
                </a:solidFill>
                <a:latin typeface="楷体" pitchFamily="49" charset="-122"/>
                <a:ea typeface="楷体" pitchFamily="49" charset="-122"/>
              </a:rPr>
              <a:t>105s:246s</a:t>
            </a:r>
            <a:r>
              <a:rPr lang="zh-CN" altLang="en-US" sz="1200" b="1" dirty="0" smtClean="0">
                <a:solidFill>
                  <a:srgbClr val="FF0000"/>
                </a:solidFill>
                <a:latin typeface="楷体" pitchFamily="49" charset="-122"/>
                <a:ea typeface="楷体" pitchFamily="49" charset="-122"/>
              </a:rPr>
              <a:t>），</a:t>
            </a:r>
            <a:r>
              <a:rPr lang="en-US" altLang="zh-CN" sz="1200" dirty="0" smtClean="0">
                <a:latin typeface="楷体" pitchFamily="49" charset="-122"/>
                <a:ea typeface="楷体" pitchFamily="49" charset="-122"/>
              </a:rPr>
              <a:t>LZO</a:t>
            </a:r>
            <a:r>
              <a:rPr lang="zh-CN" altLang="en-US" sz="1200" dirty="0" smtClean="0">
                <a:latin typeface="楷体" pitchFamily="49" charset="-122"/>
                <a:ea typeface="楷体" pitchFamily="49" charset="-122"/>
              </a:rPr>
              <a:t>压缩方式的收益来自于</a:t>
            </a:r>
            <a:r>
              <a:rPr lang="en-US" altLang="zh-CN" sz="1200" dirty="0" smtClean="0">
                <a:latin typeface="楷体" pitchFamily="49" charset="-122"/>
                <a:ea typeface="楷体" pitchFamily="49" charset="-122"/>
              </a:rPr>
              <a:t>LZO</a:t>
            </a:r>
            <a:r>
              <a:rPr lang="zh-CN" altLang="en-US" sz="1200" dirty="0" smtClean="0">
                <a:latin typeface="楷体" pitchFamily="49" charset="-122"/>
                <a:ea typeface="楷体" pitchFamily="49" charset="-122"/>
              </a:rPr>
              <a:t>压缩算法比</a:t>
            </a:r>
            <a:r>
              <a:rPr lang="en-US" altLang="zh-CN" sz="1200" dirty="0" smtClean="0">
                <a:latin typeface="楷体" pitchFamily="49" charset="-122"/>
                <a:ea typeface="楷体" pitchFamily="49" charset="-122"/>
              </a:rPr>
              <a:t>GZIP</a:t>
            </a:r>
            <a:r>
              <a:rPr lang="zh-CN" altLang="en-US" sz="1200" dirty="0" smtClean="0">
                <a:latin typeface="楷体" pitchFamily="49" charset="-122"/>
                <a:ea typeface="楷体" pitchFamily="49" charset="-122"/>
              </a:rPr>
              <a:t>简单，同时整个流程中只存在一次压缩；</a:t>
            </a:r>
            <a:endParaRPr lang="en-US" altLang="zh-CN" sz="1200" dirty="0" smtClean="0">
              <a:latin typeface="楷体" pitchFamily="49" charset="-122"/>
              <a:ea typeface="楷体" pitchFamily="49" charset="-122"/>
            </a:endParaRPr>
          </a:p>
          <a:p>
            <a:pPr algn="l" defTabSz="914400" hangingPunct="1"/>
            <a:r>
              <a:rPr lang="en-US" altLang="zh-CN" sz="1200" dirty="0" smtClean="0">
                <a:latin typeface="楷体" pitchFamily="49" charset="-122"/>
                <a:ea typeface="楷体" pitchFamily="49" charset="-122"/>
              </a:rPr>
              <a:t>  3</a:t>
            </a:r>
            <a:r>
              <a:rPr lang="zh-CN" altLang="en-US" sz="1200" dirty="0" smtClean="0">
                <a:latin typeface="楷体" pitchFamily="49" charset="-122"/>
                <a:ea typeface="楷体" pitchFamily="49" charset="-122"/>
              </a:rPr>
              <a:t>、</a:t>
            </a:r>
            <a:r>
              <a:rPr lang="en-US" altLang="zh-CN" sz="1200" dirty="0" smtClean="0">
                <a:latin typeface="楷体" pitchFamily="49" charset="-122"/>
                <a:ea typeface="楷体" pitchFamily="49" charset="-122"/>
              </a:rPr>
              <a:t>LZO</a:t>
            </a:r>
            <a:r>
              <a:rPr lang="zh-CN" altLang="en-US" sz="1200" dirty="0" smtClean="0">
                <a:latin typeface="楷体" pitchFamily="49" charset="-122"/>
                <a:ea typeface="楷体" pitchFamily="49" charset="-122"/>
              </a:rPr>
              <a:t>文件传输耗时大于</a:t>
            </a:r>
            <a:r>
              <a:rPr lang="en-US" altLang="zh-CN" sz="1200" dirty="0" err="1" smtClean="0">
                <a:latin typeface="楷体" pitchFamily="49" charset="-122"/>
                <a:ea typeface="楷体" pitchFamily="49" charset="-122"/>
              </a:rPr>
              <a:t>Gzip</a:t>
            </a:r>
            <a:r>
              <a:rPr lang="zh-CN" altLang="en-US" sz="1200" dirty="0" smtClean="0">
                <a:latin typeface="楷体" pitchFamily="49" charset="-122"/>
                <a:ea typeface="楷体" pitchFamily="49" charset="-122"/>
              </a:rPr>
              <a:t>文件，但是总体开销占优；</a:t>
            </a:r>
            <a:endParaRPr lang="zh-CN" altLang="en-US" sz="1200" dirty="0">
              <a:latin typeface="楷体" pitchFamily="49" charset="-122"/>
              <a:ea typeface="楷体" pitchFamily="49" charset="-122"/>
            </a:endParaRPr>
          </a:p>
        </p:txBody>
      </p:sp>
      <p:pic>
        <p:nvPicPr>
          <p:cNvPr id="1034" name="Picture 10"/>
          <p:cNvPicPr>
            <a:picLocks noChangeAspect="1" noChangeArrowheads="1"/>
          </p:cNvPicPr>
          <p:nvPr/>
        </p:nvPicPr>
        <p:blipFill>
          <a:blip r:embed="rId6" cstate="print"/>
          <a:srcRect/>
          <a:stretch>
            <a:fillRect/>
          </a:stretch>
        </p:blipFill>
        <p:spPr bwMode="auto">
          <a:xfrm>
            <a:off x="10419655" y="1268760"/>
            <a:ext cx="1778695" cy="1397124"/>
          </a:xfrm>
          <a:prstGeom prst="rect">
            <a:avLst/>
          </a:prstGeom>
          <a:noFill/>
          <a:ln w="9525">
            <a:noFill/>
            <a:miter lim="800000"/>
            <a:headEnd/>
            <a:tailEnd/>
          </a:ln>
          <a:effectLst/>
        </p:spPr>
      </p:pic>
      <p:pic>
        <p:nvPicPr>
          <p:cNvPr id="5122" name="Picture 2" descr="_1_1A98BA4C1A98B80C000632EC48257F14"/>
          <p:cNvPicPr>
            <a:picLocks noChangeAspect="1" noChangeArrowheads="1"/>
          </p:cNvPicPr>
          <p:nvPr/>
        </p:nvPicPr>
        <p:blipFill>
          <a:blip r:embed="rId7"/>
          <a:srcRect/>
          <a:stretch>
            <a:fillRect/>
          </a:stretch>
        </p:blipFill>
        <p:spPr bwMode="auto">
          <a:xfrm>
            <a:off x="12291863" y="0"/>
            <a:ext cx="10552584"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70405" y="1844824"/>
            <a:ext cx="10197322" cy="1152128"/>
          </a:xfrm>
          <a:solidFill>
            <a:schemeClr val="accent3">
              <a:lumMod val="75000"/>
            </a:schemeClr>
          </a:solidFill>
          <a:ln>
            <a:noFill/>
          </a:ln>
        </p:spPr>
        <p:txBody>
          <a:bodyPr/>
          <a:lstStyle/>
          <a:p>
            <a:r>
              <a:rPr lang="zh-CN" altLang="en-US" sz="4400" dirty="0" smtClean="0"/>
              <a:t>任务运行阶段</a:t>
            </a:r>
            <a:endParaRPr lang="zh-CN" altLang="en-US" sz="4400"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12</a:t>
            </a:fld>
            <a:endParaRPr lang="en-GB" altLang="zh-CN">
              <a:solidFill>
                <a:srgbClr val="00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每天任务非常多，基本上分布在</a:t>
            </a:r>
            <a:r>
              <a:rPr lang="en-US" altLang="zh-CN" dirty="0" smtClean="0"/>
              <a:t>0-8 AM</a:t>
            </a:r>
            <a:r>
              <a:rPr lang="zh-CN" altLang="en-US" dirty="0" smtClean="0"/>
              <a:t>时间段</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13</a:t>
            </a:fld>
            <a:endParaRPr lang="en-GB" altLang="zh-CN">
              <a:solidFill>
                <a:srgbClr val="000000"/>
              </a:solidFill>
            </a:endParaRPr>
          </a:p>
        </p:txBody>
      </p:sp>
      <p:pic>
        <p:nvPicPr>
          <p:cNvPr id="8194" name="Picture 2"/>
          <p:cNvPicPr>
            <a:picLocks noChangeAspect="1" noChangeArrowheads="1"/>
          </p:cNvPicPr>
          <p:nvPr/>
        </p:nvPicPr>
        <p:blipFill>
          <a:blip r:embed="rId2"/>
          <a:srcRect/>
          <a:stretch>
            <a:fillRect/>
          </a:stretch>
        </p:blipFill>
        <p:spPr bwMode="auto">
          <a:xfrm>
            <a:off x="5746641" y="1268760"/>
            <a:ext cx="6451709" cy="4536504"/>
          </a:xfrm>
          <a:prstGeom prst="rect">
            <a:avLst/>
          </a:prstGeom>
          <a:noFill/>
          <a:ln w="9525">
            <a:noFill/>
            <a:miter lim="800000"/>
            <a:headEnd/>
            <a:tailEnd/>
          </a:ln>
        </p:spPr>
      </p:pic>
      <p:sp>
        <p:nvSpPr>
          <p:cNvPr id="6" name="椭圆 5"/>
          <p:cNvSpPr/>
          <p:nvPr/>
        </p:nvSpPr>
        <p:spPr bwMode="auto">
          <a:xfrm>
            <a:off x="5667127" y="5301208"/>
            <a:ext cx="2592288" cy="648072"/>
          </a:xfrm>
          <a:prstGeom prst="ellipse">
            <a:avLst/>
          </a:prstGeom>
          <a:noFill/>
          <a:ln w="28575" cap="flat" cmpd="sng" algn="ctr">
            <a:solidFill>
              <a:srgbClr val="FF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7" name="TextBox 6"/>
          <p:cNvSpPr txBox="1"/>
          <p:nvPr/>
        </p:nvSpPr>
        <p:spPr>
          <a:xfrm>
            <a:off x="7517830" y="4437112"/>
            <a:ext cx="4680520" cy="830997"/>
          </a:xfrm>
          <a:prstGeom prst="rect">
            <a:avLst/>
          </a:prstGeom>
          <a:noFill/>
        </p:spPr>
        <p:txBody>
          <a:bodyPr wrap="square" rtlCol="0">
            <a:spAutoFit/>
          </a:bodyPr>
          <a:lstStyle/>
          <a:p>
            <a:r>
              <a:rPr lang="zh-CN" altLang="en-US" sz="2400" b="1" dirty="0" smtClean="0">
                <a:solidFill>
                  <a:schemeClr val="tx1"/>
                </a:solidFill>
                <a:latin typeface="微软雅黑" pitchFamily="34" charset="-122"/>
                <a:ea typeface="微软雅黑" pitchFamily="34" charset="-122"/>
              </a:rPr>
              <a:t>每天有</a:t>
            </a:r>
            <a:r>
              <a:rPr lang="en-US" altLang="zh-CN" sz="2400" b="1" dirty="0" smtClean="0">
                <a:solidFill>
                  <a:schemeClr val="tx1"/>
                </a:solidFill>
                <a:latin typeface="微软雅黑" pitchFamily="34" charset="-122"/>
                <a:ea typeface="微软雅黑" pitchFamily="34" charset="-122"/>
              </a:rPr>
              <a:t>4170</a:t>
            </a:r>
            <a:r>
              <a:rPr lang="zh-CN" altLang="en-US" sz="2400" b="1" dirty="0" smtClean="0">
                <a:solidFill>
                  <a:schemeClr val="tx1"/>
                </a:solidFill>
                <a:latin typeface="微软雅黑" pitchFamily="34" charset="-122"/>
                <a:ea typeface="微软雅黑" pitchFamily="34" charset="-122"/>
              </a:rPr>
              <a:t>周期任务</a:t>
            </a:r>
            <a:endParaRPr lang="en-US" altLang="zh-CN" sz="2400" b="1" dirty="0" smtClean="0">
              <a:solidFill>
                <a:schemeClr val="tx1"/>
              </a:solidFill>
              <a:latin typeface="微软雅黑" pitchFamily="34" charset="-122"/>
              <a:ea typeface="微软雅黑" pitchFamily="34" charset="-122"/>
            </a:endParaRPr>
          </a:p>
          <a:p>
            <a:r>
              <a:rPr lang="zh-CN" altLang="en-US" sz="2400" b="1" dirty="0" smtClean="0">
                <a:solidFill>
                  <a:schemeClr val="tx1"/>
                </a:solidFill>
                <a:latin typeface="微软雅黑" pitchFamily="34" charset="-122"/>
                <a:ea typeface="微软雅黑" pitchFamily="34" charset="-122"/>
              </a:rPr>
              <a:t>全部有</a:t>
            </a:r>
            <a:r>
              <a:rPr lang="en-US" altLang="zh-CN" sz="2400" b="1" dirty="0" smtClean="0">
                <a:solidFill>
                  <a:schemeClr val="tx1"/>
                </a:solidFill>
                <a:latin typeface="微软雅黑" pitchFamily="34" charset="-122"/>
                <a:ea typeface="微软雅黑" pitchFamily="34" charset="-122"/>
              </a:rPr>
              <a:t>5000+</a:t>
            </a:r>
            <a:r>
              <a:rPr lang="zh-CN" altLang="en-US" sz="2400" b="1" dirty="0" smtClean="0">
                <a:solidFill>
                  <a:schemeClr val="tx1"/>
                </a:solidFill>
                <a:latin typeface="微软雅黑" pitchFamily="34" charset="-122"/>
                <a:ea typeface="微软雅黑" pitchFamily="34" charset="-122"/>
              </a:rPr>
              <a:t>任务</a:t>
            </a:r>
          </a:p>
        </p:txBody>
      </p:sp>
      <p:pic>
        <p:nvPicPr>
          <p:cNvPr id="8" name="Picture 2"/>
          <p:cNvPicPr>
            <a:picLocks noChangeAspect="1" noChangeArrowheads="1"/>
          </p:cNvPicPr>
          <p:nvPr/>
        </p:nvPicPr>
        <p:blipFill>
          <a:blip r:embed="rId3" cstate="print"/>
          <a:srcRect/>
          <a:stretch>
            <a:fillRect/>
          </a:stretch>
        </p:blipFill>
        <p:spPr bwMode="auto">
          <a:xfrm>
            <a:off x="-1" y="1268760"/>
            <a:ext cx="5667127" cy="482247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关键瓶颈</a:t>
            </a:r>
            <a:r>
              <a:rPr lang="en-US" altLang="zh-CN" dirty="0" smtClean="0"/>
              <a:t>: 2:00-7:00 AM </a:t>
            </a:r>
            <a:r>
              <a:rPr lang="en-US" altLang="zh-CN" dirty="0" err="1" smtClean="0"/>
              <a:t>Hadoop</a:t>
            </a:r>
            <a:r>
              <a:rPr lang="zh-CN" altLang="en-US" dirty="0" smtClean="0"/>
              <a:t>集群负载过高</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14</a:t>
            </a:fld>
            <a:endParaRPr lang="en-GB" altLang="zh-CN">
              <a:solidFill>
                <a:srgbClr val="000000"/>
              </a:solidFill>
            </a:endParaRPr>
          </a:p>
        </p:txBody>
      </p:sp>
      <p:pic>
        <p:nvPicPr>
          <p:cNvPr id="4099" name="Picture 3"/>
          <p:cNvPicPr>
            <a:picLocks noChangeAspect="1" noChangeArrowheads="1"/>
          </p:cNvPicPr>
          <p:nvPr/>
        </p:nvPicPr>
        <p:blipFill>
          <a:blip r:embed="rId2"/>
          <a:srcRect/>
          <a:stretch>
            <a:fillRect/>
          </a:stretch>
        </p:blipFill>
        <p:spPr bwMode="auto">
          <a:xfrm>
            <a:off x="215900" y="1052737"/>
            <a:ext cx="11571907" cy="2664295"/>
          </a:xfrm>
          <a:prstGeom prst="rect">
            <a:avLst/>
          </a:prstGeom>
          <a:noFill/>
          <a:ln w="9525">
            <a:noFill/>
            <a:miter lim="800000"/>
            <a:headEnd/>
            <a:tailEnd/>
          </a:ln>
        </p:spPr>
      </p:pic>
      <p:pic>
        <p:nvPicPr>
          <p:cNvPr id="4100" name="Picture 4"/>
          <p:cNvPicPr>
            <a:picLocks noGrp="1" noChangeAspect="1" noChangeArrowheads="1"/>
          </p:cNvPicPr>
          <p:nvPr>
            <p:ph idx="1"/>
          </p:nvPr>
        </p:nvPicPr>
        <p:blipFill>
          <a:blip r:embed="rId3"/>
          <a:srcRect/>
          <a:stretch>
            <a:fillRect/>
          </a:stretch>
        </p:blipFill>
        <p:spPr bwMode="auto">
          <a:xfrm>
            <a:off x="247096" y="3933056"/>
            <a:ext cx="11540712" cy="2924944"/>
          </a:xfrm>
          <a:prstGeom prst="rect">
            <a:avLst/>
          </a:prstGeom>
          <a:noFill/>
          <a:ln w="9525">
            <a:noFill/>
            <a:miter lim="800000"/>
            <a:headEnd/>
            <a:tailEnd/>
          </a:ln>
        </p:spPr>
      </p:pic>
      <p:sp>
        <p:nvSpPr>
          <p:cNvPr id="9" name="椭圆 8"/>
          <p:cNvSpPr/>
          <p:nvPr/>
        </p:nvSpPr>
        <p:spPr bwMode="auto">
          <a:xfrm>
            <a:off x="5091063" y="4653136"/>
            <a:ext cx="2592288" cy="1440160"/>
          </a:xfrm>
          <a:prstGeom prst="ellipse">
            <a:avLst/>
          </a:prstGeom>
          <a:noFill/>
          <a:ln w="9525" cap="flat" cmpd="sng" algn="ctr">
            <a:solidFill>
              <a:srgbClr val="FF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 name="椭圆 9"/>
          <p:cNvSpPr/>
          <p:nvPr/>
        </p:nvSpPr>
        <p:spPr bwMode="auto">
          <a:xfrm>
            <a:off x="5163071" y="1628800"/>
            <a:ext cx="2304256" cy="1440160"/>
          </a:xfrm>
          <a:prstGeom prst="ellipse">
            <a:avLst/>
          </a:prstGeom>
          <a:noFill/>
          <a:ln w="9525" cap="flat" cmpd="sng" algn="ctr">
            <a:solidFill>
              <a:srgbClr val="FF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1" name="椭圆 10"/>
          <p:cNvSpPr/>
          <p:nvPr/>
        </p:nvSpPr>
        <p:spPr bwMode="auto">
          <a:xfrm>
            <a:off x="3866927" y="1556792"/>
            <a:ext cx="1440160" cy="1440160"/>
          </a:xfrm>
          <a:prstGeom prst="ellipse">
            <a:avLst/>
          </a:prstGeom>
          <a:noFill/>
          <a:ln w="9525" cap="flat" cmpd="sng" algn="ctr">
            <a:solidFill>
              <a:srgbClr val="0000FF"/>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2" name="椭圆 11"/>
          <p:cNvSpPr/>
          <p:nvPr/>
        </p:nvSpPr>
        <p:spPr bwMode="auto">
          <a:xfrm>
            <a:off x="3722911" y="4653136"/>
            <a:ext cx="1440160" cy="1440160"/>
          </a:xfrm>
          <a:prstGeom prst="ellipse">
            <a:avLst/>
          </a:prstGeom>
          <a:noFill/>
          <a:ln w="9525" cap="flat" cmpd="sng" algn="ctr">
            <a:solidFill>
              <a:srgbClr val="0000FF"/>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3" name="TextBox 12"/>
          <p:cNvSpPr txBox="1"/>
          <p:nvPr/>
        </p:nvSpPr>
        <p:spPr>
          <a:xfrm>
            <a:off x="3747592" y="1268760"/>
            <a:ext cx="1569661" cy="369332"/>
          </a:xfrm>
          <a:prstGeom prst="rect">
            <a:avLst/>
          </a:prstGeom>
          <a:noFill/>
        </p:spPr>
        <p:txBody>
          <a:bodyPr wrap="none" rtlCol="0">
            <a:spAutoFit/>
          </a:bodyPr>
          <a:lstStyle/>
          <a:p>
            <a:r>
              <a:rPr lang="zh-CN" altLang="en-US" sz="1800" b="1" dirty="0" smtClean="0">
                <a:solidFill>
                  <a:schemeClr val="tx1"/>
                </a:solidFill>
                <a:latin typeface="微软雅黑" pitchFamily="34" charset="-122"/>
                <a:ea typeface="微软雅黑" pitchFamily="34" charset="-122"/>
              </a:rPr>
              <a:t>数据入库阶段</a:t>
            </a:r>
          </a:p>
        </p:txBody>
      </p:sp>
      <p:sp>
        <p:nvSpPr>
          <p:cNvPr id="14" name="TextBox 13"/>
          <p:cNvSpPr txBox="1"/>
          <p:nvPr/>
        </p:nvSpPr>
        <p:spPr>
          <a:xfrm>
            <a:off x="5595119" y="1268760"/>
            <a:ext cx="1569661" cy="369332"/>
          </a:xfrm>
          <a:prstGeom prst="rect">
            <a:avLst/>
          </a:prstGeom>
          <a:noFill/>
        </p:spPr>
        <p:txBody>
          <a:bodyPr wrap="none" rtlCol="0">
            <a:spAutoFit/>
          </a:bodyPr>
          <a:lstStyle/>
          <a:p>
            <a:r>
              <a:rPr lang="zh-CN" altLang="en-US" sz="1800" b="1" dirty="0" smtClean="0">
                <a:solidFill>
                  <a:schemeClr val="tx1"/>
                </a:solidFill>
                <a:latin typeface="微软雅黑" pitchFamily="34" charset="-122"/>
                <a:ea typeface="微软雅黑" pitchFamily="34" charset="-122"/>
              </a:rPr>
              <a:t>任务运行阶段</a:t>
            </a:r>
          </a:p>
        </p:txBody>
      </p:sp>
      <p:sp>
        <p:nvSpPr>
          <p:cNvPr id="15" name="TextBox 14"/>
          <p:cNvSpPr txBox="1"/>
          <p:nvPr/>
        </p:nvSpPr>
        <p:spPr>
          <a:xfrm>
            <a:off x="3819600" y="4221088"/>
            <a:ext cx="1569661" cy="369332"/>
          </a:xfrm>
          <a:prstGeom prst="rect">
            <a:avLst/>
          </a:prstGeom>
          <a:noFill/>
        </p:spPr>
        <p:txBody>
          <a:bodyPr wrap="none" rtlCol="0">
            <a:spAutoFit/>
          </a:bodyPr>
          <a:lstStyle/>
          <a:p>
            <a:r>
              <a:rPr lang="zh-CN" altLang="en-US" sz="1800" b="1" dirty="0" smtClean="0">
                <a:solidFill>
                  <a:schemeClr val="tx1"/>
                </a:solidFill>
                <a:latin typeface="微软雅黑" pitchFamily="34" charset="-122"/>
                <a:ea typeface="微软雅黑" pitchFamily="34" charset="-122"/>
              </a:rPr>
              <a:t>数据入库阶段</a:t>
            </a:r>
          </a:p>
        </p:txBody>
      </p:sp>
      <p:sp>
        <p:nvSpPr>
          <p:cNvPr id="16" name="TextBox 15"/>
          <p:cNvSpPr txBox="1"/>
          <p:nvPr/>
        </p:nvSpPr>
        <p:spPr>
          <a:xfrm>
            <a:off x="5667127" y="4221088"/>
            <a:ext cx="1569661" cy="369332"/>
          </a:xfrm>
          <a:prstGeom prst="rect">
            <a:avLst/>
          </a:prstGeom>
          <a:noFill/>
        </p:spPr>
        <p:txBody>
          <a:bodyPr wrap="none" rtlCol="0">
            <a:spAutoFit/>
          </a:bodyPr>
          <a:lstStyle/>
          <a:p>
            <a:r>
              <a:rPr lang="zh-CN" altLang="en-US" sz="1800" b="1" dirty="0" smtClean="0">
                <a:solidFill>
                  <a:schemeClr val="tx1"/>
                </a:solidFill>
                <a:latin typeface="微软雅黑" pitchFamily="34" charset="-122"/>
                <a:ea typeface="微软雅黑" pitchFamily="34" charset="-122"/>
              </a:rPr>
              <a:t>任务运行阶段</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Hadoop</a:t>
            </a:r>
            <a:r>
              <a:rPr lang="zh-CN" altLang="en-US" dirty="0" smtClean="0"/>
              <a:t>集群资源负载高，集群状态不稳定</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15</a:t>
            </a:fld>
            <a:endParaRPr lang="en-GB" altLang="zh-CN">
              <a:solidFill>
                <a:srgbClr val="000000"/>
              </a:solidFill>
            </a:endParaRPr>
          </a:p>
        </p:txBody>
      </p:sp>
      <p:pic>
        <p:nvPicPr>
          <p:cNvPr id="5122" name="Picture 2"/>
          <p:cNvPicPr>
            <a:picLocks noChangeAspect="1" noChangeArrowheads="1"/>
          </p:cNvPicPr>
          <p:nvPr/>
        </p:nvPicPr>
        <p:blipFill>
          <a:blip r:embed="rId2"/>
          <a:srcRect/>
          <a:stretch>
            <a:fillRect/>
          </a:stretch>
        </p:blipFill>
        <p:spPr bwMode="auto">
          <a:xfrm>
            <a:off x="554559" y="1124744"/>
            <a:ext cx="5703887" cy="5235575"/>
          </a:xfrm>
          <a:prstGeom prst="rect">
            <a:avLst/>
          </a:prstGeom>
          <a:noFill/>
          <a:ln w="9525">
            <a:noFill/>
            <a:miter lim="800000"/>
            <a:headEnd/>
            <a:tailEnd/>
          </a:ln>
        </p:spPr>
      </p:pic>
      <p:sp>
        <p:nvSpPr>
          <p:cNvPr id="6" name="椭圆 5"/>
          <p:cNvSpPr/>
          <p:nvPr/>
        </p:nvSpPr>
        <p:spPr bwMode="auto">
          <a:xfrm>
            <a:off x="626567" y="4077072"/>
            <a:ext cx="2520280" cy="1440160"/>
          </a:xfrm>
          <a:prstGeom prst="ellipse">
            <a:avLst/>
          </a:prstGeom>
          <a:noFill/>
          <a:ln w="9525" cap="flat" cmpd="sng" algn="ctr">
            <a:solidFill>
              <a:srgbClr val="FF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7" name="TextBox 6"/>
          <p:cNvSpPr txBox="1"/>
          <p:nvPr/>
        </p:nvSpPr>
        <p:spPr>
          <a:xfrm>
            <a:off x="5811143" y="4365104"/>
            <a:ext cx="6192722" cy="400110"/>
          </a:xfrm>
          <a:prstGeom prst="rect">
            <a:avLst/>
          </a:prstGeom>
          <a:noFill/>
        </p:spPr>
        <p:txBody>
          <a:bodyPr wrap="none" rtlCol="0">
            <a:spAutoFit/>
          </a:bodyPr>
          <a:lstStyle/>
          <a:p>
            <a:r>
              <a:rPr lang="en-US" altLang="zh-CN" sz="2000" b="1" dirty="0" smtClean="0">
                <a:solidFill>
                  <a:srgbClr val="FF0000"/>
                </a:solidFill>
                <a:latin typeface="微软雅黑" pitchFamily="34" charset="-122"/>
                <a:ea typeface="微软雅黑" pitchFamily="34" charset="-122"/>
              </a:rPr>
              <a:t>2:00-5:00 AM</a:t>
            </a:r>
            <a:r>
              <a:rPr lang="zh-CN" altLang="en-US" sz="2000" b="1" dirty="0" smtClean="0">
                <a:solidFill>
                  <a:srgbClr val="FF0000"/>
                </a:solidFill>
                <a:latin typeface="微软雅黑" pitchFamily="34" charset="-122"/>
                <a:ea typeface="微软雅黑" pitchFamily="34" charset="-122"/>
              </a:rPr>
              <a:t>集群资源超负载运行，特别是</a:t>
            </a:r>
            <a:r>
              <a:rPr lang="en-US" altLang="zh-CN" sz="2000" b="1" dirty="0" smtClean="0">
                <a:solidFill>
                  <a:srgbClr val="FF0000"/>
                </a:solidFill>
                <a:latin typeface="微软雅黑" pitchFamily="34" charset="-122"/>
                <a:ea typeface="微软雅黑" pitchFamily="34" charset="-122"/>
              </a:rPr>
              <a:t>4</a:t>
            </a:r>
            <a:r>
              <a:rPr lang="zh-CN" altLang="en-US" sz="2000" b="1" dirty="0" smtClean="0">
                <a:solidFill>
                  <a:srgbClr val="FF0000"/>
                </a:solidFill>
                <a:latin typeface="微软雅黑" pitchFamily="34" charset="-122"/>
                <a:ea typeface="微软雅黑" pitchFamily="34" charset="-122"/>
              </a:rPr>
              <a:t>点左右</a:t>
            </a:r>
          </a:p>
        </p:txBody>
      </p:sp>
      <p:pic>
        <p:nvPicPr>
          <p:cNvPr id="5123" name="Picture 3"/>
          <p:cNvPicPr>
            <a:picLocks noChangeAspect="1" noChangeArrowheads="1"/>
          </p:cNvPicPr>
          <p:nvPr/>
        </p:nvPicPr>
        <p:blipFill>
          <a:blip r:embed="rId3"/>
          <a:srcRect/>
          <a:stretch>
            <a:fillRect/>
          </a:stretch>
        </p:blipFill>
        <p:spPr bwMode="auto">
          <a:xfrm>
            <a:off x="5019055" y="1124744"/>
            <a:ext cx="6985434" cy="2088232"/>
          </a:xfrm>
          <a:prstGeom prst="rect">
            <a:avLst/>
          </a:prstGeom>
          <a:noFill/>
          <a:ln w="9525">
            <a:solidFill>
              <a:srgbClr val="0000FF"/>
            </a:solidFill>
            <a:miter lim="800000"/>
            <a:headEnd/>
            <a:tailEnd/>
          </a:ln>
        </p:spPr>
      </p:pic>
      <p:sp>
        <p:nvSpPr>
          <p:cNvPr id="9" name="椭圆 8"/>
          <p:cNvSpPr/>
          <p:nvPr/>
        </p:nvSpPr>
        <p:spPr bwMode="auto">
          <a:xfrm>
            <a:off x="1418655" y="4149080"/>
            <a:ext cx="720080" cy="432048"/>
          </a:xfrm>
          <a:prstGeom prst="ellipse">
            <a:avLst/>
          </a:prstGeom>
          <a:noFill/>
          <a:ln w="28575" cap="flat" cmpd="sng" algn="ctr">
            <a:solidFill>
              <a:srgbClr val="0000FF"/>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rgbClr val="FF0000"/>
              </a:solidFill>
              <a:effectLst/>
              <a:latin typeface="微软雅黑" pitchFamily="34" charset="-122"/>
              <a:ea typeface="微软雅黑" pitchFamily="34" charset="-122"/>
            </a:endParaRPr>
          </a:p>
        </p:txBody>
      </p:sp>
      <p:sp>
        <p:nvSpPr>
          <p:cNvPr id="10" name="椭圆 9"/>
          <p:cNvSpPr/>
          <p:nvPr/>
        </p:nvSpPr>
        <p:spPr bwMode="auto">
          <a:xfrm>
            <a:off x="2210743" y="4725144"/>
            <a:ext cx="720080" cy="288032"/>
          </a:xfrm>
          <a:prstGeom prst="ellipse">
            <a:avLst/>
          </a:prstGeom>
          <a:noFill/>
          <a:ln w="28575" cap="flat" cmpd="sng" algn="ctr">
            <a:solidFill>
              <a:srgbClr val="0000FF"/>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rgbClr val="FF0000"/>
              </a:solidFill>
              <a:effectLst/>
              <a:latin typeface="微软雅黑" pitchFamily="34" charset="-122"/>
              <a:ea typeface="微软雅黑" pitchFamily="34" charset="-122"/>
            </a:endParaRPr>
          </a:p>
        </p:txBody>
      </p:sp>
      <p:cxnSp>
        <p:nvCxnSpPr>
          <p:cNvPr id="12" name="直接箭头连接符 11"/>
          <p:cNvCxnSpPr>
            <a:stCxn id="7" idx="1"/>
          </p:cNvCxnSpPr>
          <p:nvPr/>
        </p:nvCxnSpPr>
        <p:spPr bwMode="auto">
          <a:xfrm flipH="1">
            <a:off x="3218855" y="4565159"/>
            <a:ext cx="2592288" cy="231993"/>
          </a:xfrm>
          <a:prstGeom prst="straightConnector1">
            <a:avLst/>
          </a:prstGeom>
          <a:noFill/>
          <a:ln w="19050" cap="flat" cmpd="sng" algn="ctr">
            <a:solidFill>
              <a:srgbClr val="FF0000"/>
            </a:solidFill>
            <a:prstDash val="solid"/>
            <a:round/>
            <a:headEnd type="none" w="med" len="med"/>
            <a:tailEnd type="arrow"/>
          </a:ln>
          <a:effectLst/>
        </p:spPr>
      </p:cxnSp>
      <p:sp>
        <p:nvSpPr>
          <p:cNvPr id="14" name="椭圆 13"/>
          <p:cNvSpPr/>
          <p:nvPr/>
        </p:nvSpPr>
        <p:spPr bwMode="auto">
          <a:xfrm>
            <a:off x="7827367" y="2420888"/>
            <a:ext cx="720080" cy="432048"/>
          </a:xfrm>
          <a:prstGeom prst="ellipse">
            <a:avLst/>
          </a:prstGeom>
          <a:noFill/>
          <a:ln w="28575" cap="flat" cmpd="sng" algn="ctr">
            <a:solidFill>
              <a:srgbClr val="0000FF"/>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rgbClr val="FF0000"/>
              </a:solidFill>
              <a:effectLst/>
              <a:latin typeface="微软雅黑" pitchFamily="34" charset="-122"/>
              <a:ea typeface="微软雅黑" pitchFamily="34" charset="-122"/>
            </a:endParaRPr>
          </a:p>
        </p:txBody>
      </p:sp>
      <p:sp>
        <p:nvSpPr>
          <p:cNvPr id="15" name="椭圆 14"/>
          <p:cNvSpPr/>
          <p:nvPr/>
        </p:nvSpPr>
        <p:spPr bwMode="auto">
          <a:xfrm>
            <a:off x="6819255" y="2420888"/>
            <a:ext cx="720080" cy="432048"/>
          </a:xfrm>
          <a:prstGeom prst="ellipse">
            <a:avLst/>
          </a:prstGeom>
          <a:noFill/>
          <a:ln w="28575" cap="flat" cmpd="sng" algn="ctr">
            <a:solidFill>
              <a:srgbClr val="0000FF"/>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rgbClr val="FF0000"/>
              </a:solidFill>
              <a:effectLst/>
              <a:latin typeface="微软雅黑" pitchFamily="34" charset="-122"/>
              <a:ea typeface="微软雅黑" pitchFamily="34" charset="-122"/>
            </a:endParaRPr>
          </a:p>
        </p:txBody>
      </p:sp>
      <p:cxnSp>
        <p:nvCxnSpPr>
          <p:cNvPr id="17" name="直接箭头连接符 16"/>
          <p:cNvCxnSpPr>
            <a:endCxn id="9" idx="6"/>
          </p:cNvCxnSpPr>
          <p:nvPr/>
        </p:nvCxnSpPr>
        <p:spPr bwMode="auto">
          <a:xfrm flipH="1">
            <a:off x="2138735" y="2780928"/>
            <a:ext cx="4752528" cy="1584176"/>
          </a:xfrm>
          <a:prstGeom prst="straightConnector1">
            <a:avLst/>
          </a:prstGeom>
          <a:noFill/>
          <a:ln w="9525" cap="flat" cmpd="sng" algn="ctr">
            <a:solidFill>
              <a:srgbClr val="0000FF"/>
            </a:solidFill>
            <a:prstDash val="solid"/>
            <a:round/>
            <a:headEnd type="none" w="med" len="med"/>
            <a:tailEnd type="arrow"/>
          </a:ln>
          <a:effectLst/>
        </p:spPr>
      </p:cxnSp>
      <p:cxnSp>
        <p:nvCxnSpPr>
          <p:cNvPr id="18" name="直接箭头连接符 17"/>
          <p:cNvCxnSpPr>
            <a:stCxn id="14" idx="4"/>
          </p:cNvCxnSpPr>
          <p:nvPr/>
        </p:nvCxnSpPr>
        <p:spPr bwMode="auto">
          <a:xfrm flipH="1">
            <a:off x="2786807" y="2852936"/>
            <a:ext cx="5400600" cy="1872208"/>
          </a:xfrm>
          <a:prstGeom prst="straightConnector1">
            <a:avLst/>
          </a:prstGeom>
          <a:noFill/>
          <a:ln w="9525" cap="flat" cmpd="sng" algn="ctr">
            <a:solidFill>
              <a:srgbClr val="0000FF"/>
            </a:solidFill>
            <a:prstDash val="solid"/>
            <a:round/>
            <a:headEnd type="none" w="med" len="med"/>
            <a:tailEnd type="arrow"/>
          </a:ln>
          <a:effectLst/>
        </p:spPr>
      </p:cxnSp>
      <p:sp>
        <p:nvSpPr>
          <p:cNvPr id="20" name="TextBox 19"/>
          <p:cNvSpPr txBox="1"/>
          <p:nvPr/>
        </p:nvSpPr>
        <p:spPr>
          <a:xfrm>
            <a:off x="2890367" y="3068960"/>
            <a:ext cx="3376245"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资源占用</a:t>
            </a:r>
            <a:r>
              <a:rPr lang="en-US" altLang="zh-CN" sz="2000" b="1" dirty="0" smtClean="0">
                <a:solidFill>
                  <a:srgbClr val="0000FF"/>
                </a:solidFill>
                <a:latin typeface="微软雅黑" pitchFamily="34" charset="-122"/>
                <a:ea typeface="微软雅黑" pitchFamily="34" charset="-122"/>
              </a:rPr>
              <a:t>Map</a:t>
            </a:r>
            <a:r>
              <a:rPr lang="zh-CN" altLang="en-US" sz="2000" b="1" dirty="0" smtClean="0">
                <a:solidFill>
                  <a:srgbClr val="0000FF"/>
                </a:solidFill>
                <a:latin typeface="微软雅黑" pitchFamily="34" charset="-122"/>
                <a:ea typeface="微软雅黑" pitchFamily="34" charset="-122"/>
              </a:rPr>
              <a:t>任务</a:t>
            </a:r>
            <a:r>
              <a:rPr lang="en-US" altLang="zh-CN" sz="2000" b="1" dirty="0" smtClean="0">
                <a:solidFill>
                  <a:srgbClr val="0000FF"/>
                </a:solidFill>
                <a:latin typeface="微软雅黑" pitchFamily="34" charset="-122"/>
                <a:ea typeface="微软雅黑" pitchFamily="34" charset="-122"/>
              </a:rPr>
              <a:t>90%</a:t>
            </a:r>
            <a:r>
              <a:rPr lang="zh-CN" altLang="en-US" sz="2000" b="1" dirty="0" smtClean="0">
                <a:solidFill>
                  <a:srgbClr val="0000FF"/>
                </a:solidFill>
                <a:latin typeface="微软雅黑" pitchFamily="34" charset="-122"/>
                <a:ea typeface="微软雅黑" pitchFamily="34" charset="-122"/>
              </a:rPr>
              <a:t>以上</a:t>
            </a:r>
          </a:p>
        </p:txBody>
      </p:sp>
      <p:sp>
        <p:nvSpPr>
          <p:cNvPr id="21" name="TextBox 20"/>
          <p:cNvSpPr txBox="1"/>
          <p:nvPr/>
        </p:nvSpPr>
        <p:spPr>
          <a:xfrm>
            <a:off x="5266631" y="3645024"/>
            <a:ext cx="373313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资源占用</a:t>
            </a:r>
            <a:r>
              <a:rPr lang="en-US" altLang="zh-CN" sz="2000" b="1" dirty="0" smtClean="0">
                <a:solidFill>
                  <a:srgbClr val="0000FF"/>
                </a:solidFill>
                <a:latin typeface="微软雅黑" pitchFamily="34" charset="-122"/>
                <a:ea typeface="微软雅黑" pitchFamily="34" charset="-122"/>
              </a:rPr>
              <a:t>Reduce</a:t>
            </a:r>
            <a:r>
              <a:rPr lang="zh-CN" altLang="en-US" sz="2000" b="1" dirty="0" smtClean="0">
                <a:solidFill>
                  <a:srgbClr val="0000FF"/>
                </a:solidFill>
                <a:latin typeface="微软雅黑" pitchFamily="34" charset="-122"/>
                <a:ea typeface="微软雅黑" pitchFamily="34" charset="-122"/>
              </a:rPr>
              <a:t>任务</a:t>
            </a:r>
            <a:r>
              <a:rPr lang="en-US" altLang="zh-CN" sz="2000" b="1" dirty="0" smtClean="0">
                <a:solidFill>
                  <a:srgbClr val="0000FF"/>
                </a:solidFill>
                <a:latin typeface="微软雅黑" pitchFamily="34" charset="-122"/>
                <a:ea typeface="微软雅黑" pitchFamily="34" charset="-122"/>
              </a:rPr>
              <a:t>95%</a:t>
            </a:r>
            <a:r>
              <a:rPr lang="zh-CN" altLang="en-US" sz="2000" b="1" dirty="0" smtClean="0">
                <a:solidFill>
                  <a:srgbClr val="0000FF"/>
                </a:solidFill>
                <a:latin typeface="微软雅黑" pitchFamily="34" charset="-122"/>
                <a:ea typeface="微软雅黑" pitchFamily="34" charset="-122"/>
              </a:rPr>
              <a:t>以上</a:t>
            </a:r>
          </a:p>
        </p:txBody>
      </p:sp>
      <p:sp>
        <p:nvSpPr>
          <p:cNvPr id="25" name="TextBox 24"/>
          <p:cNvSpPr txBox="1"/>
          <p:nvPr/>
        </p:nvSpPr>
        <p:spPr>
          <a:xfrm>
            <a:off x="6027167" y="4941168"/>
            <a:ext cx="5904656" cy="1323439"/>
          </a:xfrm>
          <a:prstGeom prst="rect">
            <a:avLst/>
          </a:prstGeom>
          <a:solidFill>
            <a:srgbClr val="C00000"/>
          </a:solidFill>
        </p:spPr>
        <p:txBody>
          <a:bodyPr wrap="square" rtlCol="0">
            <a:spAutoFit/>
          </a:bodyPr>
          <a:lstStyle/>
          <a:p>
            <a:pPr algn="l"/>
            <a:r>
              <a:rPr lang="zh-CN" altLang="en-US" sz="2000" b="1" dirty="0" smtClean="0">
                <a:solidFill>
                  <a:schemeClr val="bg1"/>
                </a:solidFill>
                <a:latin typeface="微软雅黑" pitchFamily="34" charset="-122"/>
                <a:ea typeface="微软雅黑" pitchFamily="34" charset="-122"/>
              </a:rPr>
              <a:t>问题分析：</a:t>
            </a:r>
            <a:r>
              <a:rPr lang="en-US" altLang="zh-CN" sz="2000" b="1" dirty="0" err="1" smtClean="0">
                <a:solidFill>
                  <a:schemeClr val="bg1"/>
                </a:solidFill>
                <a:latin typeface="微软雅黑" pitchFamily="34" charset="-122"/>
                <a:ea typeface="微软雅黑" pitchFamily="34" charset="-122"/>
              </a:rPr>
              <a:t>Hadoop</a:t>
            </a:r>
            <a:r>
              <a:rPr lang="en-US" altLang="zh-CN" sz="2000" b="1" dirty="0" smtClean="0">
                <a:solidFill>
                  <a:schemeClr val="bg1"/>
                </a:solidFill>
                <a:latin typeface="微软雅黑" pitchFamily="34" charset="-122"/>
                <a:ea typeface="微软雅黑" pitchFamily="34" charset="-122"/>
              </a:rPr>
              <a:t> 1.0</a:t>
            </a:r>
            <a:r>
              <a:rPr lang="zh-CN" altLang="en-US" sz="2000" b="1" dirty="0" smtClean="0">
                <a:solidFill>
                  <a:schemeClr val="bg1"/>
                </a:solidFill>
                <a:latin typeface="微软雅黑" pitchFamily="34" charset="-122"/>
                <a:ea typeface="微软雅黑" pitchFamily="34" charset="-122"/>
              </a:rPr>
              <a:t>任务调度机制的固有很多缺陷，特别在任务负载高时，</a:t>
            </a:r>
            <a:r>
              <a:rPr lang="en-US" altLang="zh-CN" sz="2000" b="1" dirty="0" smtClean="0">
                <a:solidFill>
                  <a:schemeClr val="bg1"/>
                </a:solidFill>
                <a:latin typeface="微软雅黑" pitchFamily="34" charset="-122"/>
                <a:ea typeface="微软雅黑" pitchFamily="34" charset="-122"/>
              </a:rPr>
              <a:t>Map</a:t>
            </a:r>
            <a:r>
              <a:rPr lang="zh-CN" altLang="en-US" sz="2000" b="1" dirty="0" smtClean="0">
                <a:solidFill>
                  <a:schemeClr val="bg1"/>
                </a:solidFill>
                <a:latin typeface="微软雅黑" pitchFamily="34" charset="-122"/>
                <a:ea typeface="微软雅黑" pitchFamily="34" charset="-122"/>
              </a:rPr>
              <a:t>，</a:t>
            </a:r>
            <a:r>
              <a:rPr lang="en-US" altLang="zh-CN" sz="2000" b="1" dirty="0" smtClean="0">
                <a:solidFill>
                  <a:schemeClr val="bg1"/>
                </a:solidFill>
                <a:latin typeface="微软雅黑" pitchFamily="34" charset="-122"/>
                <a:ea typeface="微软雅黑" pitchFamily="34" charset="-122"/>
              </a:rPr>
              <a:t>Reduce task slot</a:t>
            </a:r>
            <a:r>
              <a:rPr lang="zh-CN" altLang="en-US" sz="2000" b="1" dirty="0" smtClean="0">
                <a:solidFill>
                  <a:schemeClr val="bg1"/>
                </a:solidFill>
                <a:latin typeface="微软雅黑" pitchFamily="34" charset="-122"/>
                <a:ea typeface="微软雅黑" pitchFamily="34" charset="-122"/>
              </a:rPr>
              <a:t>无法重用，最大化利用集群资源；单个大任务也会占满整个集群资源，导致其余任务阻塞。</a:t>
            </a:r>
          </a:p>
        </p:txBody>
      </p:sp>
      <p:sp>
        <p:nvSpPr>
          <p:cNvPr id="26" name="TextBox 25"/>
          <p:cNvSpPr txBox="1"/>
          <p:nvPr/>
        </p:nvSpPr>
        <p:spPr>
          <a:xfrm>
            <a:off x="0" y="6396335"/>
            <a:ext cx="12198350" cy="461665"/>
          </a:xfrm>
          <a:prstGeom prst="rect">
            <a:avLst/>
          </a:prstGeom>
          <a:solidFill>
            <a:srgbClr val="CB0E13"/>
          </a:solidFill>
        </p:spPr>
        <p:txBody>
          <a:bodyPr wrap="square" rtlCol="0">
            <a:spAutoFit/>
          </a:bodyPr>
          <a:lstStyle/>
          <a:p>
            <a:pPr algn="l"/>
            <a:r>
              <a:rPr lang="zh-CN" altLang="en-US" sz="2400" dirty="0" smtClean="0">
                <a:solidFill>
                  <a:schemeClr val="bg1"/>
                </a:solidFill>
                <a:latin typeface="微软雅黑" pitchFamily="34" charset="-122"/>
                <a:ea typeface="微软雅黑" pitchFamily="34" charset="-122"/>
              </a:rPr>
              <a:t>解决措施：扩容集群节点数（搬迁扩容廊坊机房）、升级到</a:t>
            </a:r>
            <a:r>
              <a:rPr lang="en-US" altLang="zh-CN" sz="2400" dirty="0" err="1" smtClean="0">
                <a:solidFill>
                  <a:schemeClr val="bg1"/>
                </a:solidFill>
                <a:latin typeface="微软雅黑" pitchFamily="34" charset="-122"/>
                <a:ea typeface="微软雅黑" pitchFamily="34" charset="-122"/>
              </a:rPr>
              <a:t>Hadoop</a:t>
            </a:r>
            <a:r>
              <a:rPr lang="en-US" altLang="zh-CN" sz="2400" dirty="0" smtClean="0">
                <a:solidFill>
                  <a:schemeClr val="bg1"/>
                </a:solidFill>
                <a:latin typeface="微软雅黑" pitchFamily="34" charset="-122"/>
                <a:ea typeface="微软雅黑" pitchFamily="34" charset="-122"/>
              </a:rPr>
              <a:t> 2.0</a:t>
            </a:r>
            <a:r>
              <a:rPr lang="zh-CN" altLang="en-US" sz="2400" dirty="0" smtClean="0">
                <a:solidFill>
                  <a:schemeClr val="bg1"/>
                </a:solidFill>
                <a:latin typeface="微软雅黑" pitchFamily="34" charset="-122"/>
                <a:ea typeface="微软雅黑" pitchFamily="34" charset="-122"/>
              </a:rPr>
              <a:t>平台版本</a:t>
            </a:r>
            <a:endParaRPr lang="zh-CN" altLang="en-US" sz="2400" b="1" dirty="0" smtClean="0">
              <a:solidFill>
                <a:schemeClr val="tx1">
                  <a:lumMod val="95000"/>
                  <a:lumOff val="5000"/>
                </a:schemeClr>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Hadoop1.0</a:t>
            </a:r>
            <a:r>
              <a:rPr lang="zh-CN" altLang="en-US" dirty="0" smtClean="0"/>
              <a:t>的缺陷</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16</a:t>
            </a:fld>
            <a:endParaRPr lang="en-GB" altLang="zh-CN">
              <a:solidFill>
                <a:srgbClr val="000000"/>
              </a:solidFill>
            </a:endParaRPr>
          </a:p>
        </p:txBody>
      </p:sp>
      <p:pic>
        <p:nvPicPr>
          <p:cNvPr id="9219" name="Picture 3"/>
          <p:cNvPicPr>
            <a:picLocks noChangeAspect="1" noChangeArrowheads="1"/>
          </p:cNvPicPr>
          <p:nvPr/>
        </p:nvPicPr>
        <p:blipFill>
          <a:blip r:embed="rId2"/>
          <a:srcRect/>
          <a:stretch>
            <a:fillRect/>
          </a:stretch>
        </p:blipFill>
        <p:spPr bwMode="auto">
          <a:xfrm>
            <a:off x="482552" y="1196752"/>
            <a:ext cx="5976664" cy="4688879"/>
          </a:xfrm>
          <a:prstGeom prst="rect">
            <a:avLst/>
          </a:prstGeom>
          <a:noFill/>
          <a:ln w="9525">
            <a:noFill/>
            <a:miter lim="800000"/>
            <a:headEnd/>
            <a:tailEnd/>
          </a:ln>
        </p:spPr>
      </p:pic>
      <p:sp>
        <p:nvSpPr>
          <p:cNvPr id="12" name="矩形 11"/>
          <p:cNvSpPr/>
          <p:nvPr/>
        </p:nvSpPr>
        <p:spPr>
          <a:xfrm>
            <a:off x="194519" y="6211669"/>
            <a:ext cx="11665296" cy="646331"/>
          </a:xfrm>
          <a:prstGeom prst="rect">
            <a:avLst/>
          </a:prstGeom>
          <a:solidFill>
            <a:srgbClr val="C00000"/>
          </a:solidFill>
        </p:spPr>
        <p:txBody>
          <a:bodyPr wrap="square">
            <a:spAutoFit/>
          </a:bodyPr>
          <a:lstStyle/>
          <a:p>
            <a:pPr algn="l"/>
            <a:r>
              <a:rPr lang="zh-CN" altLang="en-US" sz="1800" b="1" dirty="0" smtClean="0">
                <a:solidFill>
                  <a:schemeClr val="bg1"/>
                </a:solidFill>
                <a:latin typeface="+mn-ea"/>
                <a:ea typeface="+mn-ea"/>
              </a:rPr>
              <a:t>从业界分布式系统趋势和 </a:t>
            </a:r>
            <a:r>
              <a:rPr lang="en-US" altLang="zh-CN" sz="1800" b="1" dirty="0" err="1" smtClean="0">
                <a:solidFill>
                  <a:schemeClr val="bg1"/>
                </a:solidFill>
                <a:latin typeface="+mn-ea"/>
                <a:ea typeface="+mn-ea"/>
              </a:rPr>
              <a:t>hadoop</a:t>
            </a:r>
            <a:r>
              <a:rPr lang="en-US" altLang="zh-CN" sz="1800" b="1" dirty="0" smtClean="0">
                <a:solidFill>
                  <a:schemeClr val="bg1"/>
                </a:solidFill>
                <a:latin typeface="+mn-ea"/>
                <a:ea typeface="+mn-ea"/>
              </a:rPr>
              <a:t> </a:t>
            </a:r>
            <a:r>
              <a:rPr lang="zh-CN" altLang="en-US" sz="1800" b="1" dirty="0" smtClean="0">
                <a:solidFill>
                  <a:schemeClr val="bg1"/>
                </a:solidFill>
                <a:latin typeface="+mn-ea"/>
                <a:ea typeface="+mn-ea"/>
              </a:rPr>
              <a:t>框架发展看，</a:t>
            </a:r>
            <a:r>
              <a:rPr lang="en-US" altLang="zh-CN" sz="1800" b="1" dirty="0" err="1" smtClean="0">
                <a:solidFill>
                  <a:schemeClr val="bg1"/>
                </a:solidFill>
                <a:latin typeface="+mn-ea"/>
                <a:ea typeface="+mn-ea"/>
              </a:rPr>
              <a:t>MapReduce</a:t>
            </a:r>
            <a:r>
              <a:rPr lang="en-US" altLang="zh-CN" sz="1800" b="1" dirty="0" smtClean="0">
                <a:solidFill>
                  <a:schemeClr val="bg1"/>
                </a:solidFill>
                <a:latin typeface="+mn-ea"/>
                <a:ea typeface="+mn-ea"/>
              </a:rPr>
              <a:t> </a:t>
            </a:r>
            <a:r>
              <a:rPr lang="zh-CN" altLang="en-US" sz="1800" b="1" dirty="0" smtClean="0">
                <a:solidFill>
                  <a:schemeClr val="bg1"/>
                </a:solidFill>
                <a:latin typeface="+mn-ea"/>
                <a:ea typeface="+mn-ea"/>
              </a:rPr>
              <a:t>的 </a:t>
            </a:r>
            <a:r>
              <a:rPr lang="en-US" altLang="zh-CN" sz="1800" b="1" dirty="0" err="1" smtClean="0">
                <a:solidFill>
                  <a:schemeClr val="bg1"/>
                </a:solidFill>
                <a:latin typeface="+mn-ea"/>
                <a:ea typeface="+mn-ea"/>
              </a:rPr>
              <a:t>JobTracker</a:t>
            </a:r>
            <a:r>
              <a:rPr lang="en-US" altLang="zh-CN" sz="1800" b="1" dirty="0" smtClean="0">
                <a:solidFill>
                  <a:schemeClr val="bg1"/>
                </a:solidFill>
                <a:latin typeface="+mn-ea"/>
                <a:ea typeface="+mn-ea"/>
              </a:rPr>
              <a:t>/</a:t>
            </a:r>
            <a:r>
              <a:rPr lang="en-US" altLang="zh-CN" sz="1800" b="1" dirty="0" err="1" smtClean="0">
                <a:solidFill>
                  <a:schemeClr val="bg1"/>
                </a:solidFill>
                <a:latin typeface="+mn-ea"/>
                <a:ea typeface="+mn-ea"/>
              </a:rPr>
              <a:t>TaskTracker</a:t>
            </a:r>
            <a:r>
              <a:rPr lang="en-US" altLang="zh-CN" sz="1800" b="1" dirty="0" smtClean="0">
                <a:solidFill>
                  <a:schemeClr val="bg1"/>
                </a:solidFill>
                <a:latin typeface="+mn-ea"/>
                <a:ea typeface="+mn-ea"/>
              </a:rPr>
              <a:t> </a:t>
            </a:r>
            <a:r>
              <a:rPr lang="zh-CN" altLang="en-US" sz="1800" b="1" dirty="0" smtClean="0">
                <a:solidFill>
                  <a:schemeClr val="bg1"/>
                </a:solidFill>
                <a:latin typeface="+mn-ea"/>
                <a:ea typeface="+mn-ea"/>
              </a:rPr>
              <a:t>机制需大规模的调整来修复它在性能、内存消耗，线程模型，可靠性和可扩展性上的缺陷，而业界主流已采用</a:t>
            </a:r>
            <a:r>
              <a:rPr lang="en-US" altLang="zh-CN" sz="1800" b="1" dirty="0" err="1" smtClean="0">
                <a:solidFill>
                  <a:schemeClr val="bg1"/>
                </a:solidFill>
                <a:latin typeface="+mn-ea"/>
                <a:ea typeface="+mn-ea"/>
              </a:rPr>
              <a:t>Hadoop</a:t>
            </a:r>
            <a:r>
              <a:rPr lang="en-US" altLang="zh-CN" sz="1800" b="1" dirty="0" smtClean="0">
                <a:solidFill>
                  <a:schemeClr val="bg1"/>
                </a:solidFill>
                <a:latin typeface="+mn-ea"/>
                <a:ea typeface="+mn-ea"/>
              </a:rPr>
              <a:t> 2.0</a:t>
            </a:r>
            <a:endParaRPr lang="zh-CN" altLang="en-US" sz="1800" b="1" dirty="0">
              <a:solidFill>
                <a:schemeClr val="bg1"/>
              </a:solidFill>
              <a:latin typeface="+mn-ea"/>
              <a:ea typeface="+mn-ea"/>
            </a:endParaRPr>
          </a:p>
        </p:txBody>
      </p:sp>
      <p:sp>
        <p:nvSpPr>
          <p:cNvPr id="10" name="TextBox 9"/>
          <p:cNvSpPr txBox="1"/>
          <p:nvPr/>
        </p:nvSpPr>
        <p:spPr>
          <a:xfrm>
            <a:off x="6315198" y="980728"/>
            <a:ext cx="5883151" cy="5078313"/>
          </a:xfrm>
          <a:prstGeom prst="rect">
            <a:avLst/>
          </a:prstGeom>
          <a:solidFill>
            <a:schemeClr val="bg1">
              <a:lumMod val="95000"/>
            </a:schemeClr>
          </a:solidFill>
        </p:spPr>
        <p:txBody>
          <a:bodyPr wrap="square" rtlCol="0">
            <a:spAutoFit/>
          </a:bodyPr>
          <a:lstStyle/>
          <a:p>
            <a:pPr algn="l"/>
            <a:r>
              <a:rPr lang="zh-CN" altLang="en-US" sz="1800" b="1" dirty="0" smtClean="0">
                <a:solidFill>
                  <a:schemeClr val="tx1"/>
                </a:solidFill>
                <a:latin typeface="微软雅黑" pitchFamily="34" charset="-122"/>
                <a:ea typeface="微软雅黑" pitchFamily="34" charset="-122"/>
              </a:rPr>
              <a:t>资源调度：</a:t>
            </a:r>
            <a:r>
              <a:rPr lang="zh-CN" altLang="en-US" sz="1800" b="1" dirty="0" smtClean="0"/>
              <a:t> </a:t>
            </a:r>
            <a:endParaRPr lang="en-US" altLang="zh-CN" sz="1800" b="1" dirty="0" smtClean="0"/>
          </a:p>
          <a:p>
            <a:pPr algn="l"/>
            <a:r>
              <a:rPr lang="en-US" altLang="zh-CN" sz="1600" dirty="0" smtClean="0">
                <a:latin typeface="+mn-ea"/>
                <a:ea typeface="+mn-ea"/>
              </a:rPr>
              <a:t>1</a:t>
            </a:r>
            <a:r>
              <a:rPr lang="zh-CN" altLang="en-US" sz="1600" dirty="0" smtClean="0">
                <a:latin typeface="+mn-ea"/>
                <a:ea typeface="+mn-ea"/>
              </a:rPr>
              <a:t>、</a:t>
            </a:r>
            <a:r>
              <a:rPr lang="en-US" altLang="zh-CN" sz="1600" dirty="0" smtClean="0">
                <a:latin typeface="+mn-ea"/>
                <a:ea typeface="+mn-ea"/>
              </a:rPr>
              <a:t> Job Tracker </a:t>
            </a:r>
            <a:r>
              <a:rPr lang="zh-CN" altLang="en-US" sz="1600" dirty="0" smtClean="0">
                <a:latin typeface="+mn-ea"/>
                <a:ea typeface="+mn-ea"/>
              </a:rPr>
              <a:t>是 </a:t>
            </a:r>
            <a:r>
              <a:rPr lang="en-US" altLang="zh-CN" sz="1600" dirty="0" smtClean="0">
                <a:latin typeface="+mn-ea"/>
                <a:ea typeface="+mn-ea"/>
              </a:rPr>
              <a:t>Map-reduce </a:t>
            </a:r>
            <a:r>
              <a:rPr lang="zh-CN" altLang="en-US" sz="1600" dirty="0" smtClean="0">
                <a:latin typeface="+mn-ea"/>
                <a:ea typeface="+mn-ea"/>
              </a:rPr>
              <a:t>框架中心，与集群中机器定时通信 </a:t>
            </a:r>
            <a:r>
              <a:rPr lang="en-US" altLang="zh-CN" sz="1600" dirty="0" smtClean="0">
                <a:latin typeface="+mn-ea"/>
                <a:ea typeface="+mn-ea"/>
              </a:rPr>
              <a:t>(heartbeat), </a:t>
            </a:r>
            <a:r>
              <a:rPr lang="zh-CN" altLang="en-US" sz="1600" dirty="0" smtClean="0">
                <a:latin typeface="+mn-ea"/>
                <a:ea typeface="+mn-ea"/>
              </a:rPr>
              <a:t>管理哪些程序应该跑在哪些机器上，管理所有 </a:t>
            </a:r>
            <a:r>
              <a:rPr lang="en-US" altLang="zh-CN" sz="1600" dirty="0" smtClean="0">
                <a:latin typeface="+mn-ea"/>
                <a:ea typeface="+mn-ea"/>
              </a:rPr>
              <a:t>job </a:t>
            </a:r>
            <a:r>
              <a:rPr lang="zh-CN" altLang="en-US" sz="1600" dirty="0" smtClean="0">
                <a:latin typeface="+mn-ea"/>
                <a:ea typeface="+mn-ea"/>
              </a:rPr>
              <a:t>失败、重启等操作</a:t>
            </a:r>
            <a:endParaRPr lang="en-US" altLang="zh-CN" sz="1600" dirty="0" smtClean="0">
              <a:latin typeface="+mn-ea"/>
              <a:ea typeface="+mn-ea"/>
            </a:endParaRPr>
          </a:p>
          <a:p>
            <a:pPr algn="l"/>
            <a:r>
              <a:rPr lang="en-US" altLang="zh-CN" sz="1600" dirty="0" smtClean="0">
                <a:latin typeface="+mn-ea"/>
                <a:ea typeface="+mn-ea"/>
              </a:rPr>
              <a:t>2</a:t>
            </a:r>
            <a:r>
              <a:rPr lang="zh-CN" altLang="en-US" sz="1600" dirty="0" smtClean="0">
                <a:latin typeface="+mn-ea"/>
                <a:ea typeface="+mn-ea"/>
              </a:rPr>
              <a:t>、</a:t>
            </a:r>
            <a:r>
              <a:rPr lang="en-US" altLang="zh-CN" sz="1600" dirty="0" err="1" smtClean="0">
                <a:latin typeface="+mn-ea"/>
                <a:ea typeface="+mn-ea"/>
              </a:rPr>
              <a:t>TaskTracker</a:t>
            </a:r>
            <a:r>
              <a:rPr lang="zh-CN" altLang="en-US" sz="1600" dirty="0" smtClean="0">
                <a:latin typeface="+mn-ea"/>
                <a:ea typeface="+mn-ea"/>
              </a:rPr>
              <a:t>以 </a:t>
            </a:r>
            <a:r>
              <a:rPr lang="en-US" altLang="zh-CN" sz="1600" dirty="0" smtClean="0">
                <a:latin typeface="+mn-ea"/>
                <a:ea typeface="+mn-ea"/>
              </a:rPr>
              <a:t>map/reduce task </a:t>
            </a:r>
            <a:r>
              <a:rPr lang="zh-CN" altLang="en-US" sz="1600" dirty="0" smtClean="0">
                <a:latin typeface="+mn-ea"/>
                <a:ea typeface="+mn-ea"/>
              </a:rPr>
              <a:t>数目作为节点资源表示，过于简单，</a:t>
            </a:r>
            <a:r>
              <a:rPr lang="zh-CN" altLang="en-US" sz="1600" b="1" dirty="0" smtClean="0">
                <a:solidFill>
                  <a:srgbClr val="FF0000"/>
                </a:solidFill>
                <a:latin typeface="+mn-ea"/>
                <a:ea typeface="+mn-ea"/>
              </a:rPr>
              <a:t>没考虑节点 </a:t>
            </a:r>
            <a:r>
              <a:rPr lang="en-US" altLang="zh-CN" sz="1600" b="1" dirty="0" err="1" smtClean="0">
                <a:solidFill>
                  <a:srgbClr val="FF0000"/>
                </a:solidFill>
                <a:latin typeface="+mn-ea"/>
                <a:ea typeface="+mn-ea"/>
              </a:rPr>
              <a:t>cpu</a:t>
            </a:r>
            <a:r>
              <a:rPr lang="en-US" altLang="zh-CN" sz="1600" b="1" dirty="0" smtClean="0">
                <a:solidFill>
                  <a:srgbClr val="FF0000"/>
                </a:solidFill>
                <a:latin typeface="+mn-ea"/>
                <a:ea typeface="+mn-ea"/>
              </a:rPr>
              <a:t>/ </a:t>
            </a:r>
            <a:r>
              <a:rPr lang="zh-CN" altLang="en-US" sz="1600" b="1" dirty="0" smtClean="0">
                <a:solidFill>
                  <a:srgbClr val="FF0000"/>
                </a:solidFill>
                <a:latin typeface="+mn-ea"/>
                <a:ea typeface="+mn-ea"/>
              </a:rPr>
              <a:t>内存占用情况</a:t>
            </a:r>
            <a:r>
              <a:rPr lang="zh-CN" altLang="en-US" sz="1600" dirty="0" smtClean="0">
                <a:latin typeface="+mn-ea"/>
                <a:ea typeface="+mn-ea"/>
              </a:rPr>
              <a:t>，如果两个大内存消耗的 </a:t>
            </a:r>
            <a:r>
              <a:rPr lang="en-US" altLang="zh-CN" sz="1600" dirty="0" smtClean="0">
                <a:latin typeface="+mn-ea"/>
                <a:ea typeface="+mn-ea"/>
              </a:rPr>
              <a:t>task </a:t>
            </a:r>
            <a:r>
              <a:rPr lang="zh-CN" altLang="en-US" sz="1600" dirty="0" smtClean="0">
                <a:latin typeface="+mn-ea"/>
                <a:ea typeface="+mn-ea"/>
              </a:rPr>
              <a:t>被调度到了一块，很容易出现 </a:t>
            </a:r>
            <a:r>
              <a:rPr lang="en-US" altLang="zh-CN" sz="1600" dirty="0" smtClean="0">
                <a:latin typeface="+mn-ea"/>
                <a:ea typeface="+mn-ea"/>
              </a:rPr>
              <a:t>OOM</a:t>
            </a:r>
            <a:r>
              <a:rPr lang="zh-CN" altLang="en-US" sz="1600" dirty="0" smtClean="0">
                <a:latin typeface="+mn-ea"/>
                <a:ea typeface="+mn-ea"/>
              </a:rPr>
              <a:t>；</a:t>
            </a:r>
            <a:endParaRPr lang="en-US" altLang="zh-CN" sz="1600" dirty="0" smtClean="0">
              <a:latin typeface="+mn-ea"/>
              <a:ea typeface="+mn-ea"/>
            </a:endParaRPr>
          </a:p>
          <a:p>
            <a:pPr algn="l"/>
            <a:r>
              <a:rPr lang="en-US" altLang="zh-CN" sz="1600" dirty="0" smtClean="0">
                <a:latin typeface="+mn-ea"/>
                <a:ea typeface="+mn-ea"/>
              </a:rPr>
              <a:t>3</a:t>
            </a:r>
            <a:r>
              <a:rPr lang="zh-CN" altLang="en-US" sz="1600" dirty="0" smtClean="0">
                <a:latin typeface="+mn-ea"/>
                <a:ea typeface="+mn-ea"/>
              </a:rPr>
              <a:t>、 </a:t>
            </a:r>
            <a:r>
              <a:rPr lang="en-US" altLang="zh-CN" sz="1600" dirty="0" err="1" smtClean="0">
                <a:latin typeface="+mn-ea"/>
                <a:ea typeface="+mn-ea"/>
              </a:rPr>
              <a:t>TaskTracker</a:t>
            </a:r>
            <a:r>
              <a:rPr lang="zh-CN" altLang="en-US" sz="1600" dirty="0" smtClean="0">
                <a:latin typeface="+mn-ea"/>
                <a:ea typeface="+mn-ea"/>
              </a:rPr>
              <a:t>把节点资源强制划分为 </a:t>
            </a:r>
            <a:r>
              <a:rPr lang="en-US" altLang="zh-CN" sz="1600" dirty="0" smtClean="0">
                <a:latin typeface="+mn-ea"/>
                <a:ea typeface="+mn-ea"/>
              </a:rPr>
              <a:t>map task slot </a:t>
            </a:r>
            <a:r>
              <a:rPr lang="zh-CN" altLang="en-US" sz="1600" dirty="0" smtClean="0">
                <a:latin typeface="+mn-ea"/>
                <a:ea typeface="+mn-ea"/>
              </a:rPr>
              <a:t>和 </a:t>
            </a:r>
            <a:r>
              <a:rPr lang="en-US" altLang="zh-CN" sz="1600" dirty="0" smtClean="0">
                <a:latin typeface="+mn-ea"/>
                <a:ea typeface="+mn-ea"/>
              </a:rPr>
              <a:t>reduce task slot</a:t>
            </a:r>
            <a:r>
              <a:rPr lang="zh-CN" altLang="en-US" sz="1600" b="1" dirty="0" smtClean="0">
                <a:solidFill>
                  <a:srgbClr val="FF0000"/>
                </a:solidFill>
                <a:latin typeface="+mn-ea"/>
                <a:ea typeface="+mn-ea"/>
              </a:rPr>
              <a:t>固定类型资源</a:t>
            </a:r>
            <a:r>
              <a:rPr lang="en-US" altLang="zh-CN" sz="1600" dirty="0" smtClean="0">
                <a:latin typeface="+mn-ea"/>
                <a:ea typeface="+mn-ea"/>
              </a:rPr>
              <a:t>, </a:t>
            </a:r>
            <a:r>
              <a:rPr lang="zh-CN" altLang="en-US" sz="1600" dirty="0" smtClean="0">
                <a:latin typeface="+mn-ea"/>
                <a:ea typeface="+mn-ea"/>
              </a:rPr>
              <a:t>如果当系统中只有 </a:t>
            </a:r>
            <a:r>
              <a:rPr lang="en-US" altLang="zh-CN" sz="1600" dirty="0" smtClean="0">
                <a:latin typeface="+mn-ea"/>
                <a:ea typeface="+mn-ea"/>
              </a:rPr>
              <a:t>map task </a:t>
            </a:r>
            <a:r>
              <a:rPr lang="zh-CN" altLang="en-US" sz="1600" dirty="0" smtClean="0">
                <a:latin typeface="+mn-ea"/>
                <a:ea typeface="+mn-ea"/>
              </a:rPr>
              <a:t>或者只有 </a:t>
            </a:r>
            <a:r>
              <a:rPr lang="en-US" altLang="zh-CN" sz="1600" dirty="0" smtClean="0">
                <a:latin typeface="+mn-ea"/>
                <a:ea typeface="+mn-ea"/>
              </a:rPr>
              <a:t>reduce task </a:t>
            </a:r>
            <a:r>
              <a:rPr lang="zh-CN" altLang="en-US" sz="1600" dirty="0" smtClean="0">
                <a:latin typeface="+mn-ea"/>
                <a:ea typeface="+mn-ea"/>
              </a:rPr>
              <a:t>时会造成资源的浪费；</a:t>
            </a:r>
            <a:endParaRPr lang="en-US" altLang="zh-CN" sz="1600" dirty="0" smtClean="0">
              <a:solidFill>
                <a:schemeClr val="tx1"/>
              </a:solidFill>
              <a:latin typeface="+mn-ea"/>
              <a:ea typeface="+mn-ea"/>
            </a:endParaRPr>
          </a:p>
          <a:p>
            <a:pPr algn="l"/>
            <a:r>
              <a:rPr lang="en-US" altLang="zh-CN" sz="1600" dirty="0" smtClean="0">
                <a:solidFill>
                  <a:schemeClr val="tx1"/>
                </a:solidFill>
                <a:latin typeface="微软雅黑" pitchFamily="34" charset="-122"/>
                <a:ea typeface="微软雅黑" pitchFamily="34" charset="-122"/>
              </a:rPr>
              <a:t>4</a:t>
            </a:r>
            <a:r>
              <a:rPr lang="zh-CN" altLang="en-US" sz="1600" dirty="0" smtClean="0">
                <a:solidFill>
                  <a:schemeClr val="tx1"/>
                </a:solidFill>
                <a:latin typeface="微软雅黑" pitchFamily="34" charset="-122"/>
                <a:ea typeface="微软雅黑" pitchFamily="34" charset="-122"/>
              </a:rPr>
              <a:t>、队列无法设置资源上限，导致个别耗时大任务，占满集群资源，阻塞其余任务运行；</a:t>
            </a:r>
            <a:endParaRPr lang="en-US" altLang="zh-CN" sz="1600" dirty="0" smtClean="0">
              <a:solidFill>
                <a:schemeClr val="tx1"/>
              </a:solidFill>
              <a:latin typeface="微软雅黑" pitchFamily="34" charset="-122"/>
              <a:ea typeface="微软雅黑" pitchFamily="34" charset="-122"/>
            </a:endParaRPr>
          </a:p>
          <a:p>
            <a:pPr algn="l"/>
            <a:endParaRPr lang="en-US" altLang="zh-CN" sz="1600" dirty="0" smtClean="0">
              <a:solidFill>
                <a:schemeClr val="tx1"/>
              </a:solidFill>
              <a:latin typeface="微软雅黑" pitchFamily="34" charset="-122"/>
              <a:ea typeface="微软雅黑" pitchFamily="34" charset="-122"/>
            </a:endParaRPr>
          </a:p>
          <a:p>
            <a:pPr algn="l"/>
            <a:r>
              <a:rPr lang="zh-CN" altLang="en-US" sz="1800" b="1" dirty="0" smtClean="0">
                <a:solidFill>
                  <a:schemeClr val="tx1"/>
                </a:solidFill>
                <a:latin typeface="微软雅黑" pitchFamily="34" charset="-122"/>
                <a:ea typeface="微软雅黑" pitchFamily="34" charset="-122"/>
              </a:rPr>
              <a:t>可靠性：</a:t>
            </a:r>
            <a:r>
              <a:rPr lang="en-US" altLang="zh-CN" sz="1800" b="1" dirty="0" smtClean="0">
                <a:solidFill>
                  <a:schemeClr val="dk1"/>
                </a:solidFill>
                <a:latin typeface="微软雅黑" panose="020B0503020204020204" pitchFamily="34" charset="-122"/>
                <a:ea typeface="微软雅黑" panose="020B0503020204020204" pitchFamily="34" charset="-122"/>
              </a:rPr>
              <a:t> </a:t>
            </a:r>
          </a:p>
          <a:p>
            <a:pPr algn="l"/>
            <a:r>
              <a:rPr lang="en-US" altLang="zh-CN" sz="1600" dirty="0" smtClean="0">
                <a:latin typeface="+mn-ea"/>
                <a:ea typeface="+mn-ea"/>
              </a:rPr>
              <a:t>1</a:t>
            </a:r>
            <a:r>
              <a:rPr lang="zh-CN" altLang="en-US" sz="1600" dirty="0" smtClean="0">
                <a:latin typeface="+mn-ea"/>
                <a:ea typeface="+mn-ea"/>
              </a:rPr>
              <a:t>、</a:t>
            </a:r>
            <a:r>
              <a:rPr lang="zh-CN" altLang="en-US" sz="1600" dirty="0" smtClean="0">
                <a:latin typeface="+mn-ea"/>
              </a:rPr>
              <a:t>当 </a:t>
            </a:r>
            <a:r>
              <a:rPr lang="en-US" altLang="zh-CN" sz="1600" dirty="0" smtClean="0">
                <a:latin typeface="+mn-ea"/>
              </a:rPr>
              <a:t>map-reduce job </a:t>
            </a:r>
            <a:r>
              <a:rPr lang="zh-CN" altLang="en-US" sz="1600" dirty="0" smtClean="0">
                <a:latin typeface="+mn-ea"/>
              </a:rPr>
              <a:t>非常多时，</a:t>
            </a:r>
            <a:r>
              <a:rPr lang="en-US" altLang="zh-CN" sz="1600" dirty="0" err="1" smtClean="0">
                <a:latin typeface="+mn-ea"/>
                <a:ea typeface="+mn-ea"/>
              </a:rPr>
              <a:t>JobTracker</a:t>
            </a:r>
            <a:r>
              <a:rPr lang="en-US" altLang="zh-CN" sz="1600" dirty="0" smtClean="0">
                <a:latin typeface="+mn-ea"/>
                <a:ea typeface="+mn-ea"/>
              </a:rPr>
              <a:t> </a:t>
            </a:r>
            <a:r>
              <a:rPr lang="zh-CN" altLang="en-US" sz="1600" dirty="0" smtClean="0">
                <a:latin typeface="+mn-ea"/>
                <a:ea typeface="+mn-ea"/>
              </a:rPr>
              <a:t>完成了太多任务，造成过多资源消耗，造成很大内存开销，大大增加了 </a:t>
            </a:r>
            <a:r>
              <a:rPr lang="en-US" altLang="zh-CN" sz="1600" dirty="0" err="1" smtClean="0">
                <a:latin typeface="+mn-ea"/>
                <a:ea typeface="+mn-ea"/>
              </a:rPr>
              <a:t>JobTracker</a:t>
            </a:r>
            <a:r>
              <a:rPr lang="en-US" altLang="zh-CN" sz="1600" dirty="0" smtClean="0">
                <a:latin typeface="+mn-ea"/>
                <a:ea typeface="+mn-ea"/>
              </a:rPr>
              <a:t> fail </a:t>
            </a:r>
            <a:r>
              <a:rPr lang="zh-CN" altLang="en-US" sz="1600" dirty="0" smtClean="0">
                <a:latin typeface="+mn-ea"/>
                <a:ea typeface="+mn-ea"/>
              </a:rPr>
              <a:t>的潜在风险；</a:t>
            </a:r>
            <a:r>
              <a:rPr lang="en-US" altLang="zh-CN" sz="1600" dirty="0" smtClean="0">
                <a:latin typeface="+mn-ea"/>
              </a:rPr>
              <a:t> </a:t>
            </a:r>
            <a:r>
              <a:rPr lang="en-US" altLang="zh-CN" sz="1600" dirty="0" err="1" smtClean="0">
                <a:latin typeface="+mn-ea"/>
              </a:rPr>
              <a:t>NameNode</a:t>
            </a:r>
            <a:r>
              <a:rPr lang="zh-CN" altLang="en-US" sz="1600" dirty="0" smtClean="0">
                <a:latin typeface="+mn-ea"/>
              </a:rPr>
              <a:t>也存在内存瓶颈带来可靠性隐患</a:t>
            </a:r>
            <a:r>
              <a:rPr lang="zh-CN" altLang="en-US" sz="1600" dirty="0" smtClean="0">
                <a:latin typeface="+mn-ea"/>
                <a:ea typeface="+mn-ea"/>
              </a:rPr>
              <a:t>问题；</a:t>
            </a:r>
            <a:endParaRPr lang="en-US" altLang="zh-CN" sz="1600" dirty="0" smtClean="0">
              <a:latin typeface="+mn-ea"/>
              <a:ea typeface="+mn-ea"/>
            </a:endParaRPr>
          </a:p>
          <a:p>
            <a:pPr algn="l"/>
            <a:r>
              <a:rPr lang="en-US" altLang="zh-CN" sz="1600" dirty="0" smtClean="0">
                <a:solidFill>
                  <a:schemeClr val="dk1"/>
                </a:solidFill>
                <a:latin typeface="+mn-ea"/>
                <a:ea typeface="+mn-ea"/>
              </a:rPr>
              <a:t>2</a:t>
            </a:r>
            <a:r>
              <a:rPr lang="zh-CN" altLang="en-US" sz="1600" dirty="0" smtClean="0">
                <a:solidFill>
                  <a:schemeClr val="dk1"/>
                </a:solidFill>
                <a:latin typeface="+mn-ea"/>
                <a:ea typeface="+mn-ea"/>
              </a:rPr>
              <a:t>、</a:t>
            </a:r>
            <a:r>
              <a:rPr lang="en-US" altLang="zh-CN" sz="1600" dirty="0" err="1" smtClean="0">
                <a:solidFill>
                  <a:schemeClr val="dk1"/>
                </a:solidFill>
                <a:latin typeface="+mn-ea"/>
                <a:ea typeface="+mn-ea"/>
              </a:rPr>
              <a:t>Jobtracker</a:t>
            </a:r>
            <a:r>
              <a:rPr lang="zh-CN" altLang="en-US" sz="1600" dirty="0" smtClean="0">
                <a:solidFill>
                  <a:schemeClr val="dk1"/>
                </a:solidFill>
                <a:latin typeface="+mn-ea"/>
                <a:ea typeface="+mn-ea"/>
              </a:rPr>
              <a:t>、</a:t>
            </a:r>
            <a:r>
              <a:rPr lang="en-US" altLang="zh-CN" sz="1600" dirty="0" err="1" smtClean="0">
                <a:solidFill>
                  <a:schemeClr val="dk1"/>
                </a:solidFill>
                <a:latin typeface="+mn-ea"/>
                <a:ea typeface="+mn-ea"/>
              </a:rPr>
              <a:t>Namenode</a:t>
            </a:r>
            <a:r>
              <a:rPr lang="zh-CN" altLang="en-US" sz="1600" dirty="0" smtClean="0">
                <a:solidFill>
                  <a:schemeClr val="dk1"/>
                </a:solidFill>
                <a:latin typeface="+mn-ea"/>
                <a:ea typeface="+mn-ea"/>
              </a:rPr>
              <a:t>存在单点故障，存在性能瓶颈，节点增多时</a:t>
            </a:r>
            <a:r>
              <a:rPr lang="en-US" altLang="zh-CN" sz="1600" dirty="0" smtClean="0">
                <a:solidFill>
                  <a:schemeClr val="dk1"/>
                </a:solidFill>
                <a:latin typeface="+mn-ea"/>
                <a:ea typeface="+mn-ea"/>
              </a:rPr>
              <a:t>RPC</a:t>
            </a:r>
            <a:r>
              <a:rPr lang="zh-CN" altLang="en-US" sz="1600" dirty="0" smtClean="0">
                <a:solidFill>
                  <a:schemeClr val="dk1"/>
                </a:solidFill>
                <a:latin typeface="+mn-ea"/>
                <a:ea typeface="+mn-ea"/>
              </a:rPr>
              <a:t>请求压力大增，一旦故障导致整集群不可用；</a:t>
            </a:r>
            <a:endParaRPr lang="zh-CN" altLang="en-US" sz="1600" dirty="0" smtClean="0">
              <a:solidFill>
                <a:schemeClr val="tx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Hadoop</a:t>
            </a:r>
            <a:r>
              <a:rPr lang="en-US" altLang="zh-CN" dirty="0" smtClean="0"/>
              <a:t> 2.0</a:t>
            </a:r>
            <a:r>
              <a:rPr lang="zh-CN" altLang="en-US" dirty="0" smtClean="0"/>
              <a:t>升级</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17</a:t>
            </a:fld>
            <a:endParaRPr lang="en-GB" altLang="zh-CN">
              <a:solidFill>
                <a:srgbClr val="000000"/>
              </a:solidFill>
            </a:endParaRPr>
          </a:p>
        </p:txBody>
      </p:sp>
      <p:pic>
        <p:nvPicPr>
          <p:cNvPr id="9218" name="Picture 2"/>
          <p:cNvPicPr>
            <a:picLocks noChangeAspect="1" noChangeArrowheads="1"/>
          </p:cNvPicPr>
          <p:nvPr/>
        </p:nvPicPr>
        <p:blipFill>
          <a:blip r:embed="rId2"/>
          <a:srcRect/>
          <a:stretch>
            <a:fillRect/>
          </a:stretch>
        </p:blipFill>
        <p:spPr bwMode="auto">
          <a:xfrm>
            <a:off x="0" y="980728"/>
            <a:ext cx="6126163" cy="4765675"/>
          </a:xfrm>
          <a:prstGeom prst="rect">
            <a:avLst/>
          </a:prstGeom>
          <a:noFill/>
          <a:ln w="9525">
            <a:noFill/>
            <a:miter lim="800000"/>
            <a:headEnd/>
            <a:tailEnd/>
          </a:ln>
        </p:spPr>
      </p:pic>
      <p:sp>
        <p:nvSpPr>
          <p:cNvPr id="10" name="TextBox 9"/>
          <p:cNvSpPr txBox="1"/>
          <p:nvPr/>
        </p:nvSpPr>
        <p:spPr>
          <a:xfrm>
            <a:off x="6531223" y="1268760"/>
            <a:ext cx="5184576" cy="4370427"/>
          </a:xfrm>
          <a:prstGeom prst="rect">
            <a:avLst/>
          </a:prstGeom>
          <a:solidFill>
            <a:schemeClr val="bg1">
              <a:lumMod val="95000"/>
            </a:schemeClr>
          </a:solidFill>
        </p:spPr>
        <p:txBody>
          <a:bodyPr wrap="square" rtlCol="0">
            <a:spAutoFit/>
          </a:bodyPr>
          <a:lstStyle/>
          <a:p>
            <a:pPr algn="l"/>
            <a:r>
              <a:rPr lang="zh-CN" altLang="en-US" sz="1800" dirty="0" smtClean="0">
                <a:solidFill>
                  <a:srgbClr val="0000FF"/>
                </a:solidFill>
                <a:latin typeface="微软雅黑" pitchFamily="34" charset="-122"/>
                <a:ea typeface="微软雅黑" pitchFamily="34" charset="-122"/>
              </a:rPr>
              <a:t>从根本上解决旧 </a:t>
            </a:r>
            <a:r>
              <a:rPr lang="en-US" altLang="zh-CN" sz="1800" dirty="0" err="1" smtClean="0">
                <a:solidFill>
                  <a:srgbClr val="0000FF"/>
                </a:solidFill>
                <a:latin typeface="微软雅黑" pitchFamily="34" charset="-122"/>
                <a:ea typeface="微软雅黑" pitchFamily="34" charset="-122"/>
              </a:rPr>
              <a:t>MapReduce</a:t>
            </a:r>
            <a:r>
              <a:rPr lang="en-US" altLang="zh-CN" sz="1800" dirty="0" smtClean="0">
                <a:solidFill>
                  <a:srgbClr val="0000FF"/>
                </a:solidFill>
                <a:latin typeface="微软雅黑" pitchFamily="34" charset="-122"/>
                <a:ea typeface="微软雅黑" pitchFamily="34" charset="-122"/>
              </a:rPr>
              <a:t> </a:t>
            </a:r>
            <a:r>
              <a:rPr lang="zh-CN" altLang="en-US" sz="1800" dirty="0" smtClean="0">
                <a:solidFill>
                  <a:srgbClr val="0000FF"/>
                </a:solidFill>
                <a:latin typeface="微软雅黑" pitchFamily="34" charset="-122"/>
                <a:ea typeface="微软雅黑" pitchFamily="34" charset="-122"/>
              </a:rPr>
              <a:t>框架性能瓶颈</a:t>
            </a:r>
            <a:endParaRPr lang="en-US" altLang="zh-CN" sz="1800" dirty="0" smtClean="0">
              <a:solidFill>
                <a:srgbClr val="0000FF"/>
              </a:solidFill>
              <a:latin typeface="微软雅黑" pitchFamily="34" charset="-122"/>
              <a:ea typeface="微软雅黑" pitchFamily="34" charset="-122"/>
            </a:endParaRPr>
          </a:p>
          <a:p>
            <a:pPr algn="l"/>
            <a:endParaRPr lang="en-US" altLang="zh-CN" sz="1600" dirty="0" smtClean="0">
              <a:solidFill>
                <a:schemeClr val="tx1"/>
              </a:solidFill>
              <a:latin typeface="微软雅黑" pitchFamily="34" charset="-122"/>
              <a:ea typeface="微软雅黑" pitchFamily="34" charset="-122"/>
            </a:endParaRPr>
          </a:p>
          <a:p>
            <a:pPr algn="l">
              <a:buFont typeface="Wingdings" pitchFamily="2" charset="2"/>
              <a:buChar char="l"/>
            </a:pPr>
            <a:r>
              <a:rPr lang="zh-CN" altLang="en-US" sz="1800" b="1" dirty="0" smtClean="0">
                <a:solidFill>
                  <a:schemeClr val="tx1"/>
                </a:solidFill>
                <a:latin typeface="微软雅黑" pitchFamily="34" charset="-122"/>
                <a:ea typeface="微软雅黑" pitchFamily="34" charset="-122"/>
              </a:rPr>
              <a:t>资源调度：</a:t>
            </a:r>
            <a:endParaRPr lang="en-US" altLang="zh-CN" sz="1800" b="1" dirty="0" smtClean="0">
              <a:solidFill>
                <a:schemeClr val="tx1"/>
              </a:solidFill>
              <a:latin typeface="微软雅黑" pitchFamily="34" charset="-122"/>
              <a:ea typeface="微软雅黑" pitchFamily="34" charset="-122"/>
            </a:endParaRPr>
          </a:p>
          <a:p>
            <a:pPr algn="l"/>
            <a:r>
              <a:rPr lang="en-US" altLang="zh-CN" sz="1600" dirty="0" smtClean="0">
                <a:solidFill>
                  <a:schemeClr val="tx1"/>
                </a:solidFill>
                <a:latin typeface="微软雅黑" pitchFamily="34" charset="-122"/>
                <a:ea typeface="微软雅黑" pitchFamily="34" charset="-122"/>
              </a:rPr>
              <a:t>1</a:t>
            </a:r>
            <a:r>
              <a:rPr lang="zh-CN" altLang="en-US" sz="1600" dirty="0" smtClean="0">
                <a:solidFill>
                  <a:schemeClr val="tx1"/>
                </a:solidFill>
                <a:latin typeface="微软雅黑" pitchFamily="34" charset="-122"/>
                <a:ea typeface="微软雅黑" pitchFamily="34" charset="-122"/>
              </a:rPr>
              <a:t>、</a:t>
            </a:r>
            <a:r>
              <a:rPr lang="zh-CN" altLang="en-US" sz="1600" dirty="0" smtClean="0"/>
              <a:t> </a:t>
            </a:r>
            <a:r>
              <a:rPr lang="en-US" altLang="zh-CN" sz="1600" dirty="0" err="1" smtClean="0"/>
              <a:t>ResourceManager</a:t>
            </a:r>
            <a:r>
              <a:rPr lang="en-US" altLang="zh-CN" sz="1600" dirty="0" smtClean="0"/>
              <a:t> </a:t>
            </a:r>
            <a:r>
              <a:rPr lang="zh-CN" altLang="en-US" sz="1600" dirty="0" smtClean="0"/>
              <a:t>基于应用程序对资源需求调度 </a:t>
            </a:r>
            <a:r>
              <a:rPr lang="en-US" altLang="zh-CN" sz="1600" dirty="0" smtClean="0"/>
              <a:t>; </a:t>
            </a:r>
            <a:r>
              <a:rPr lang="zh-CN" altLang="en-US" sz="1600" dirty="0" smtClean="0"/>
              <a:t>每应用程序需要不同类型资源因就需要不同的容器。资源包括：内存，</a:t>
            </a:r>
            <a:r>
              <a:rPr lang="en-US" altLang="zh-CN" sz="1600" dirty="0" smtClean="0"/>
              <a:t>CPU</a:t>
            </a:r>
            <a:r>
              <a:rPr lang="zh-CN" altLang="en-US" sz="1600" dirty="0" smtClean="0"/>
              <a:t>，磁盘，网络等等。可以看出，这同现 </a:t>
            </a:r>
            <a:r>
              <a:rPr lang="en-US" altLang="zh-CN" sz="1600" dirty="0" err="1" smtClean="0"/>
              <a:t>Mapreduce</a:t>
            </a:r>
            <a:r>
              <a:rPr lang="en-US" altLang="zh-CN" sz="1600" dirty="0" smtClean="0"/>
              <a:t> </a:t>
            </a:r>
            <a:r>
              <a:rPr lang="zh-CN" altLang="en-US" sz="1600" b="1" dirty="0" smtClean="0">
                <a:solidFill>
                  <a:srgbClr val="FF0000"/>
                </a:solidFill>
              </a:rPr>
              <a:t>固定类型资源使用模型</a:t>
            </a:r>
            <a:r>
              <a:rPr lang="zh-CN" altLang="en-US" sz="1600" dirty="0" smtClean="0"/>
              <a:t>有显著区别；资源管理器提供一个调度策略的插件；</a:t>
            </a:r>
            <a:endParaRPr lang="en-US" altLang="zh-CN" sz="1600" dirty="0" smtClean="0"/>
          </a:p>
          <a:p>
            <a:pPr algn="l"/>
            <a:r>
              <a:rPr lang="en-US" altLang="zh-CN" sz="1600" dirty="0" smtClean="0"/>
              <a:t>2</a:t>
            </a:r>
            <a:r>
              <a:rPr lang="zh-CN" altLang="en-US" sz="1600" dirty="0" smtClean="0"/>
              <a:t>、</a:t>
            </a:r>
            <a:r>
              <a:rPr lang="en-US" altLang="zh-CN" sz="1600" dirty="0" smtClean="0"/>
              <a:t> </a:t>
            </a:r>
            <a:r>
              <a:rPr lang="en-US" altLang="zh-CN" sz="1600" dirty="0" err="1" smtClean="0"/>
              <a:t>ApplicationMaster</a:t>
            </a:r>
            <a:r>
              <a:rPr lang="en-US" altLang="zh-CN" sz="1600" dirty="0" smtClean="0"/>
              <a:t> </a:t>
            </a:r>
            <a:r>
              <a:rPr lang="zh-CN" altLang="en-US" sz="1600" dirty="0" smtClean="0"/>
              <a:t>结合从 </a:t>
            </a:r>
            <a:r>
              <a:rPr lang="en-US" altLang="zh-CN" sz="1600" dirty="0" err="1" smtClean="0"/>
              <a:t>ResourceManager</a:t>
            </a:r>
            <a:r>
              <a:rPr lang="en-US" altLang="zh-CN" sz="1600" dirty="0" smtClean="0"/>
              <a:t> </a:t>
            </a:r>
            <a:r>
              <a:rPr lang="zh-CN" altLang="en-US" sz="1600" dirty="0" smtClean="0"/>
              <a:t>获得的资源和 </a:t>
            </a:r>
            <a:r>
              <a:rPr lang="en-US" altLang="zh-CN" sz="1600" dirty="0" err="1" smtClean="0"/>
              <a:t>NodeManager</a:t>
            </a:r>
            <a:r>
              <a:rPr lang="en-US" altLang="zh-CN" sz="1600" dirty="0" smtClean="0"/>
              <a:t> </a:t>
            </a:r>
            <a:r>
              <a:rPr lang="zh-CN" altLang="en-US" sz="1600" dirty="0" smtClean="0"/>
              <a:t>协同工作来运行和监控任务；</a:t>
            </a:r>
            <a:endParaRPr lang="en-US" altLang="zh-CN" sz="1600" dirty="0" smtClean="0"/>
          </a:p>
          <a:p>
            <a:pPr algn="l"/>
            <a:r>
              <a:rPr lang="en-US" altLang="zh-CN" sz="1600" dirty="0" smtClean="0">
                <a:solidFill>
                  <a:schemeClr val="tx1"/>
                </a:solidFill>
                <a:latin typeface="微软雅黑" pitchFamily="34" charset="-122"/>
                <a:ea typeface="微软雅黑" pitchFamily="34" charset="-122"/>
              </a:rPr>
              <a:t>3</a:t>
            </a:r>
            <a:r>
              <a:rPr lang="zh-CN" altLang="en-US" sz="1600" dirty="0" smtClean="0">
                <a:solidFill>
                  <a:schemeClr val="tx1"/>
                </a:solidFill>
                <a:latin typeface="微软雅黑" pitchFamily="34" charset="-122"/>
                <a:ea typeface="微软雅黑" pitchFamily="34" charset="-122"/>
              </a:rPr>
              <a:t>、</a:t>
            </a:r>
            <a:r>
              <a:rPr lang="zh-CN" altLang="en-US" sz="1600" dirty="0" smtClean="0"/>
              <a:t> </a:t>
            </a:r>
            <a:r>
              <a:rPr lang="en-US" altLang="zh-CN" sz="1600" dirty="0" err="1" smtClean="0"/>
              <a:t>NodeManager</a:t>
            </a:r>
            <a:r>
              <a:rPr lang="en-US" altLang="zh-CN" sz="1600" dirty="0" smtClean="0"/>
              <a:t> </a:t>
            </a:r>
            <a:r>
              <a:rPr lang="zh-CN" altLang="en-US" sz="1600" dirty="0" smtClean="0"/>
              <a:t>是每一台机器框架的代理，是执行应用程序的容器，监控应用程序的资源使用情况 </a:t>
            </a:r>
            <a:r>
              <a:rPr lang="en-US" altLang="zh-CN" sz="1600" dirty="0" smtClean="0"/>
              <a:t>(CPU</a:t>
            </a:r>
            <a:r>
              <a:rPr lang="zh-CN" altLang="en-US" sz="1600" dirty="0" smtClean="0"/>
              <a:t>，内存，硬盘，网络 </a:t>
            </a:r>
            <a:r>
              <a:rPr lang="en-US" altLang="zh-CN" sz="1600" dirty="0" smtClean="0"/>
              <a:t>) </a:t>
            </a:r>
            <a:r>
              <a:rPr lang="zh-CN" altLang="en-US" sz="1600" dirty="0" smtClean="0"/>
              <a:t>并且向调度器汇报。</a:t>
            </a:r>
          </a:p>
          <a:p>
            <a:pPr algn="l"/>
            <a:endParaRPr lang="en-US" altLang="zh-CN" sz="1600" dirty="0" smtClean="0">
              <a:solidFill>
                <a:schemeClr val="tx1"/>
              </a:solidFill>
              <a:latin typeface="微软雅黑" pitchFamily="34" charset="-122"/>
              <a:ea typeface="微软雅黑" pitchFamily="34" charset="-122"/>
            </a:endParaRPr>
          </a:p>
          <a:p>
            <a:pPr algn="l">
              <a:buFont typeface="Wingdings" pitchFamily="2" charset="2"/>
              <a:buChar char="l"/>
            </a:pPr>
            <a:r>
              <a:rPr lang="zh-CN" altLang="en-US" sz="1800" b="1" dirty="0" smtClean="0">
                <a:solidFill>
                  <a:schemeClr val="tx1"/>
                </a:solidFill>
                <a:latin typeface="微软雅黑" pitchFamily="34" charset="-122"/>
                <a:ea typeface="微软雅黑" pitchFamily="34" charset="-122"/>
              </a:rPr>
              <a:t>可靠性：</a:t>
            </a:r>
            <a:r>
              <a:rPr lang="en-US" altLang="zh-CN" sz="1800" b="1" dirty="0" smtClean="0">
                <a:solidFill>
                  <a:schemeClr val="dk1"/>
                </a:solidFill>
                <a:latin typeface="微软雅黑" panose="020B0503020204020204" pitchFamily="34" charset="-122"/>
                <a:ea typeface="微软雅黑" panose="020B0503020204020204" pitchFamily="34" charset="-122"/>
              </a:rPr>
              <a:t> </a:t>
            </a:r>
          </a:p>
          <a:p>
            <a:pPr algn="l"/>
            <a:r>
              <a:rPr lang="en-US" altLang="zh-CN" sz="1600" dirty="0" err="1" smtClean="0">
                <a:solidFill>
                  <a:schemeClr val="dk1"/>
                </a:solidFill>
                <a:latin typeface="微软雅黑" panose="020B0503020204020204" pitchFamily="34" charset="-122"/>
                <a:ea typeface="微软雅黑" panose="020B0503020204020204" pitchFamily="34" charset="-122"/>
              </a:rPr>
              <a:t>ResourceManager</a:t>
            </a:r>
            <a:r>
              <a:rPr lang="zh-CN" altLang="en-US" sz="1600" dirty="0" smtClean="0">
                <a:solidFill>
                  <a:schemeClr val="dk1"/>
                </a:solidFill>
                <a:latin typeface="微软雅黑" panose="020B0503020204020204" pitchFamily="34" charset="-122"/>
                <a:ea typeface="微软雅黑" panose="020B0503020204020204" pitchFamily="34" charset="-122"/>
              </a:rPr>
              <a:t>、</a:t>
            </a:r>
            <a:r>
              <a:rPr lang="en-US" altLang="zh-CN" sz="1600" dirty="0" err="1" smtClean="0">
                <a:solidFill>
                  <a:schemeClr val="dk1"/>
                </a:solidFill>
                <a:latin typeface="微软雅黑" panose="020B0503020204020204" pitchFamily="34" charset="-122"/>
                <a:ea typeface="微软雅黑" panose="020B0503020204020204" pitchFamily="34" charset="-122"/>
              </a:rPr>
              <a:t>Namenode</a:t>
            </a:r>
            <a:r>
              <a:rPr lang="zh-CN" altLang="en-US" sz="1600" dirty="0" smtClean="0">
                <a:solidFill>
                  <a:schemeClr val="dk1"/>
                </a:solidFill>
                <a:latin typeface="微软雅黑" panose="020B0503020204020204" pitchFamily="34" charset="-122"/>
                <a:ea typeface="微软雅黑" panose="020B0503020204020204" pitchFamily="34" charset="-122"/>
              </a:rPr>
              <a:t>支持</a:t>
            </a:r>
            <a:r>
              <a:rPr lang="en-US" altLang="zh-CN" sz="1600" dirty="0" smtClean="0">
                <a:solidFill>
                  <a:schemeClr val="dk1"/>
                </a:solidFill>
                <a:latin typeface="微软雅黑" panose="020B0503020204020204" pitchFamily="34" charset="-122"/>
                <a:ea typeface="微软雅黑" panose="020B0503020204020204" pitchFamily="34" charset="-122"/>
              </a:rPr>
              <a:t>HA</a:t>
            </a:r>
            <a:r>
              <a:rPr lang="zh-CN" altLang="en-US" sz="1600" dirty="0" smtClean="0">
                <a:solidFill>
                  <a:schemeClr val="dk1"/>
                </a:solidFill>
                <a:latin typeface="微软雅黑" panose="020B0503020204020204" pitchFamily="34" charset="-122"/>
                <a:ea typeface="微软雅黑" panose="020B0503020204020204" pitchFamily="34" charset="-122"/>
              </a:rPr>
              <a:t>，以及支持扩展</a:t>
            </a:r>
            <a:r>
              <a:rPr lang="en-US" altLang="zh-CN" sz="1600" dirty="0" err="1" smtClean="0">
                <a:solidFill>
                  <a:schemeClr val="dk1"/>
                </a:solidFill>
                <a:latin typeface="微软雅黑" panose="020B0503020204020204" pitchFamily="34" charset="-122"/>
                <a:ea typeface="微软雅黑" panose="020B0503020204020204" pitchFamily="34" charset="-122"/>
              </a:rPr>
              <a:t>NameNode</a:t>
            </a:r>
            <a:r>
              <a:rPr lang="zh-CN" altLang="en-US" sz="1600" dirty="0" smtClean="0">
                <a:solidFill>
                  <a:schemeClr val="dk1"/>
                </a:solidFill>
                <a:latin typeface="微软雅黑" panose="020B0503020204020204" pitchFamily="34" charset="-122"/>
                <a:ea typeface="微软雅黑" panose="020B0503020204020204" pitchFamily="34" charset="-122"/>
              </a:rPr>
              <a:t>，分层架构</a:t>
            </a:r>
            <a:endParaRPr lang="zh-CN" altLang="en-US" sz="1600" dirty="0" smtClean="0">
              <a:solidFill>
                <a:schemeClr val="tx1"/>
              </a:solidFill>
              <a:latin typeface="微软雅黑" pitchFamily="34" charset="-122"/>
              <a:ea typeface="微软雅黑" pitchFamily="34" charset="-122"/>
            </a:endParaRPr>
          </a:p>
        </p:txBody>
      </p:sp>
      <p:sp>
        <p:nvSpPr>
          <p:cNvPr id="6" name="矩形 5"/>
          <p:cNvSpPr/>
          <p:nvPr/>
        </p:nvSpPr>
        <p:spPr>
          <a:xfrm>
            <a:off x="194519" y="6211669"/>
            <a:ext cx="11665296" cy="646331"/>
          </a:xfrm>
          <a:prstGeom prst="rect">
            <a:avLst/>
          </a:prstGeom>
          <a:solidFill>
            <a:srgbClr val="C00000"/>
          </a:solidFill>
        </p:spPr>
        <p:txBody>
          <a:bodyPr wrap="square">
            <a:spAutoFit/>
          </a:bodyPr>
          <a:lstStyle/>
          <a:p>
            <a:pPr algn="l"/>
            <a:r>
              <a:rPr lang="zh-CN" altLang="en-US" sz="1800" b="1" dirty="0" smtClean="0">
                <a:solidFill>
                  <a:schemeClr val="bg1"/>
                </a:solidFill>
                <a:latin typeface="+mn-ea"/>
                <a:ea typeface="+mn-ea"/>
              </a:rPr>
              <a:t>小结：升级到</a:t>
            </a:r>
            <a:r>
              <a:rPr lang="en-US" altLang="zh-CN" sz="1800" b="1" dirty="0" err="1" smtClean="0">
                <a:solidFill>
                  <a:schemeClr val="bg1"/>
                </a:solidFill>
                <a:latin typeface="+mn-ea"/>
                <a:ea typeface="+mn-ea"/>
              </a:rPr>
              <a:t>Hadoop</a:t>
            </a:r>
            <a:r>
              <a:rPr lang="en-US" altLang="zh-CN" sz="1800" b="1" dirty="0" smtClean="0">
                <a:solidFill>
                  <a:schemeClr val="bg1"/>
                </a:solidFill>
                <a:latin typeface="+mn-ea"/>
                <a:ea typeface="+mn-ea"/>
              </a:rPr>
              <a:t> 2.0</a:t>
            </a:r>
            <a:r>
              <a:rPr lang="zh-CN" altLang="en-US" sz="1800" b="1" dirty="0" smtClean="0">
                <a:solidFill>
                  <a:schemeClr val="bg1"/>
                </a:solidFill>
                <a:latin typeface="+mn-ea"/>
                <a:ea typeface="+mn-ea"/>
              </a:rPr>
              <a:t>版本提升集群调度性能</a:t>
            </a:r>
            <a:r>
              <a:rPr lang="en-US" altLang="zh-CN" sz="1800" b="1" dirty="0" smtClean="0">
                <a:solidFill>
                  <a:schemeClr val="bg1"/>
                </a:solidFill>
                <a:latin typeface="+mn-ea"/>
                <a:ea typeface="+mn-ea"/>
              </a:rPr>
              <a:t>70%</a:t>
            </a:r>
            <a:r>
              <a:rPr lang="zh-CN" altLang="en-US" sz="1800" b="1" dirty="0" smtClean="0">
                <a:solidFill>
                  <a:schemeClr val="bg1"/>
                </a:solidFill>
                <a:latin typeface="+mn-ea"/>
                <a:ea typeface="+mn-ea"/>
              </a:rPr>
              <a:t>以上（香港局点验证结果），同时</a:t>
            </a:r>
            <a:r>
              <a:rPr lang="en-US" altLang="zh-CN" sz="1800" b="1" dirty="0" smtClean="0">
                <a:solidFill>
                  <a:schemeClr val="bg1"/>
                </a:solidFill>
                <a:latin typeface="+mn-ea"/>
                <a:ea typeface="+mn-ea"/>
              </a:rPr>
              <a:t>HA</a:t>
            </a:r>
            <a:r>
              <a:rPr lang="zh-CN" altLang="en-US" sz="1800" b="1" dirty="0" smtClean="0">
                <a:solidFill>
                  <a:schemeClr val="bg1"/>
                </a:solidFill>
                <a:latin typeface="+mn-ea"/>
                <a:ea typeface="+mn-ea"/>
              </a:rPr>
              <a:t>机制避免单点故障引发集群稳定性带来大范围任务中断，导致报表无法按时输出的严重影响；</a:t>
            </a:r>
            <a:endParaRPr lang="zh-CN" altLang="en-US" sz="1800" b="1" dirty="0">
              <a:solidFill>
                <a:schemeClr val="bg1"/>
              </a:solidFill>
              <a:latin typeface="+mn-ea"/>
              <a:ea typeface="+mn-e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8535" y="0"/>
            <a:ext cx="10332595" cy="871538"/>
          </a:xfrm>
        </p:spPr>
        <p:txBody>
          <a:bodyPr/>
          <a:lstStyle/>
          <a:p>
            <a:r>
              <a:rPr lang="en-US" altLang="zh-CN" dirty="0" smtClean="0"/>
              <a:t>12</a:t>
            </a:r>
            <a:r>
              <a:rPr lang="zh-CN" altLang="en-US" dirty="0" smtClean="0"/>
              <a:t>月</a:t>
            </a:r>
            <a:r>
              <a:rPr lang="en-US" altLang="zh-CN" dirty="0" smtClean="0"/>
              <a:t>3</a:t>
            </a:r>
            <a:r>
              <a:rPr lang="zh-CN" altLang="en-US" dirty="0" smtClean="0"/>
              <a:t>日</a:t>
            </a:r>
            <a:r>
              <a:rPr lang="en-US" altLang="zh-CN" dirty="0" smtClean="0"/>
              <a:t> </a:t>
            </a:r>
            <a:r>
              <a:rPr lang="zh-CN" altLang="en-US" dirty="0" smtClean="0"/>
              <a:t>三台数据节点故障，导致大面积任务阻塞</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18</a:t>
            </a:fld>
            <a:endParaRPr lang="en-GB" altLang="zh-CN">
              <a:solidFill>
                <a:srgbClr val="000000"/>
              </a:solidFill>
            </a:endParaRPr>
          </a:p>
        </p:txBody>
      </p:sp>
      <p:pic>
        <p:nvPicPr>
          <p:cNvPr id="10242" name="图片 2" descr="image002"/>
          <p:cNvPicPr>
            <a:picLocks noChangeAspect="1" noChangeArrowheads="1"/>
          </p:cNvPicPr>
          <p:nvPr/>
        </p:nvPicPr>
        <p:blipFill>
          <a:blip r:embed="rId2"/>
          <a:srcRect/>
          <a:stretch>
            <a:fillRect/>
          </a:stretch>
        </p:blipFill>
        <p:spPr bwMode="auto">
          <a:xfrm>
            <a:off x="0" y="836712"/>
            <a:ext cx="12198350" cy="5045199"/>
          </a:xfrm>
          <a:prstGeom prst="rect">
            <a:avLst/>
          </a:prstGeom>
          <a:noFill/>
          <a:ln w="9525">
            <a:noFill/>
            <a:miter lim="800000"/>
            <a:headEnd/>
            <a:tailEnd/>
          </a:ln>
        </p:spPr>
      </p:pic>
      <p:sp>
        <p:nvSpPr>
          <p:cNvPr id="7" name="椭圆 6"/>
          <p:cNvSpPr/>
          <p:nvPr/>
        </p:nvSpPr>
        <p:spPr bwMode="auto">
          <a:xfrm>
            <a:off x="2354759" y="3140968"/>
            <a:ext cx="1224136" cy="864096"/>
          </a:xfrm>
          <a:prstGeom prst="ellipse">
            <a:avLst/>
          </a:prstGeom>
          <a:noFill/>
          <a:ln w="28575" cap="flat" cmpd="sng" algn="ctr">
            <a:solidFill>
              <a:srgbClr val="FF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10243" name="Picture 3"/>
          <p:cNvPicPr>
            <a:picLocks noChangeAspect="1" noChangeArrowheads="1"/>
          </p:cNvPicPr>
          <p:nvPr/>
        </p:nvPicPr>
        <p:blipFill>
          <a:blip r:embed="rId3"/>
          <a:srcRect/>
          <a:stretch>
            <a:fillRect/>
          </a:stretch>
        </p:blipFill>
        <p:spPr bwMode="auto">
          <a:xfrm>
            <a:off x="1058615" y="2636912"/>
            <a:ext cx="4217987" cy="1428750"/>
          </a:xfrm>
          <a:prstGeom prst="rect">
            <a:avLst/>
          </a:prstGeom>
          <a:noFill/>
          <a:ln w="9525">
            <a:solidFill>
              <a:srgbClr val="FF0000"/>
            </a:solidFill>
            <a:miter lim="800000"/>
            <a:headEnd/>
            <a:tailEnd/>
          </a:ln>
        </p:spPr>
      </p:pic>
      <p:sp>
        <p:nvSpPr>
          <p:cNvPr id="8" name="TextBox 7"/>
          <p:cNvSpPr txBox="1"/>
          <p:nvPr/>
        </p:nvSpPr>
        <p:spPr>
          <a:xfrm>
            <a:off x="0" y="5805264"/>
            <a:ext cx="12198350" cy="1015663"/>
          </a:xfrm>
          <a:prstGeom prst="rect">
            <a:avLst/>
          </a:prstGeom>
          <a:solidFill>
            <a:srgbClr val="C00000"/>
          </a:solidFill>
        </p:spPr>
        <p:txBody>
          <a:bodyPr wrap="square" rtlCol="0">
            <a:spAutoFit/>
          </a:bodyPr>
          <a:lstStyle/>
          <a:p>
            <a:pPr algn="l"/>
            <a:r>
              <a:rPr lang="zh-CN" altLang="en-US" sz="2000" b="1" dirty="0" smtClean="0">
                <a:solidFill>
                  <a:schemeClr val="bg1"/>
                </a:solidFill>
                <a:latin typeface="+mn-ea"/>
                <a:ea typeface="+mn-ea"/>
              </a:rPr>
              <a:t>原因分析：</a:t>
            </a:r>
            <a:r>
              <a:rPr lang="en-US" altLang="zh-CN" sz="2000" b="1" dirty="0" smtClean="0">
                <a:solidFill>
                  <a:schemeClr val="bg1"/>
                </a:solidFill>
                <a:latin typeface="+mn-ea"/>
                <a:ea typeface="+mn-ea"/>
              </a:rPr>
              <a:t>1</a:t>
            </a:r>
            <a:r>
              <a:rPr lang="zh-CN" altLang="en-US" sz="2000" b="1" dirty="0" smtClean="0">
                <a:solidFill>
                  <a:schemeClr val="bg1"/>
                </a:solidFill>
                <a:latin typeface="+mn-ea"/>
                <a:ea typeface="+mn-ea"/>
              </a:rPr>
              <a:t>）</a:t>
            </a:r>
            <a:r>
              <a:rPr lang="en-US" altLang="zh-CN" sz="2000" b="1" dirty="0" smtClean="0">
                <a:solidFill>
                  <a:schemeClr val="bg1"/>
                </a:solidFill>
                <a:latin typeface="+mn-ea"/>
                <a:ea typeface="+mn-ea"/>
              </a:rPr>
              <a:t>Hadoop1.0 </a:t>
            </a:r>
            <a:r>
              <a:rPr lang="zh-CN" altLang="en-US" sz="2000" b="1" dirty="0" smtClean="0">
                <a:solidFill>
                  <a:schemeClr val="bg1"/>
                </a:solidFill>
                <a:latin typeface="+mn-ea"/>
                <a:ea typeface="+mn-ea"/>
              </a:rPr>
              <a:t> </a:t>
            </a:r>
            <a:r>
              <a:rPr lang="en-US" altLang="zh-CN" sz="2000" b="1" dirty="0" err="1" smtClean="0">
                <a:solidFill>
                  <a:schemeClr val="bg1"/>
                </a:solidFill>
                <a:latin typeface="+mn-ea"/>
                <a:ea typeface="+mn-ea"/>
              </a:rPr>
              <a:t>NameNode</a:t>
            </a:r>
            <a:r>
              <a:rPr lang="zh-CN" altLang="en-US" sz="2000" b="1" dirty="0" smtClean="0">
                <a:solidFill>
                  <a:schemeClr val="bg1"/>
                </a:solidFill>
                <a:latin typeface="+mn-ea"/>
                <a:ea typeface="+mn-ea"/>
              </a:rPr>
              <a:t>的三个副本保存调度机制不完善，故障</a:t>
            </a:r>
            <a:r>
              <a:rPr lang="en-US" altLang="zh-CN" sz="2000" b="1" dirty="0" smtClean="0">
                <a:solidFill>
                  <a:schemeClr val="bg1"/>
                </a:solidFill>
                <a:latin typeface="+mn-ea"/>
                <a:ea typeface="+mn-ea"/>
              </a:rPr>
              <a:t>3</a:t>
            </a:r>
            <a:r>
              <a:rPr lang="zh-CN" altLang="en-US" sz="2000" b="1" dirty="0" smtClean="0">
                <a:solidFill>
                  <a:schemeClr val="bg1"/>
                </a:solidFill>
                <a:latin typeface="+mn-ea"/>
                <a:ea typeface="+mn-ea"/>
              </a:rPr>
              <a:t>个节点就存在高概率访问不到；</a:t>
            </a:r>
            <a:r>
              <a:rPr lang="en-US" altLang="zh-CN" sz="2000" b="1" dirty="0" smtClean="0">
                <a:solidFill>
                  <a:schemeClr val="bg1"/>
                </a:solidFill>
                <a:latin typeface="+mn-ea"/>
                <a:ea typeface="+mn-ea"/>
              </a:rPr>
              <a:t>2</a:t>
            </a:r>
            <a:r>
              <a:rPr lang="zh-CN" altLang="en-US" sz="2000" b="1" dirty="0" smtClean="0">
                <a:solidFill>
                  <a:schemeClr val="bg1"/>
                </a:solidFill>
                <a:latin typeface="+mn-ea"/>
                <a:ea typeface="+mn-ea"/>
              </a:rPr>
              <a:t>）任务无法访问到文件无法自动及时告警机制；</a:t>
            </a:r>
            <a:r>
              <a:rPr lang="en-US" altLang="zh-CN" sz="2000" b="1" dirty="0" smtClean="0">
                <a:solidFill>
                  <a:schemeClr val="bg1"/>
                </a:solidFill>
                <a:latin typeface="+mn-ea"/>
                <a:ea typeface="+mn-ea"/>
              </a:rPr>
              <a:t>3</a:t>
            </a:r>
            <a:r>
              <a:rPr lang="zh-CN" altLang="en-US" sz="2000" b="1" dirty="0" smtClean="0">
                <a:solidFill>
                  <a:schemeClr val="bg1"/>
                </a:solidFill>
                <a:latin typeface="+mn-ea"/>
                <a:ea typeface="+mn-ea"/>
              </a:rPr>
              <a:t>）</a:t>
            </a:r>
            <a:r>
              <a:rPr lang="en-US" altLang="zh-CN" sz="2000" b="1" dirty="0" smtClean="0">
                <a:solidFill>
                  <a:schemeClr val="bg1"/>
                </a:solidFill>
                <a:latin typeface="+mn-ea"/>
                <a:ea typeface="+mn-ea"/>
              </a:rPr>
              <a:t>TCC</a:t>
            </a:r>
            <a:r>
              <a:rPr lang="zh-CN" altLang="en-US" sz="2000" b="1" dirty="0" smtClean="0">
                <a:solidFill>
                  <a:schemeClr val="bg1"/>
                </a:solidFill>
                <a:latin typeface="+mn-ea"/>
                <a:ea typeface="+mn-ea"/>
              </a:rPr>
              <a:t>任务调度机制不完善，只判断依赖任务执行状态，而没确认数据是否正常，应该做到识别异常后，自动重做之前依赖的任务重新生成数据；</a:t>
            </a:r>
          </a:p>
        </p:txBody>
      </p:sp>
      <p:sp>
        <p:nvSpPr>
          <p:cNvPr id="9" name="TextBox 8"/>
          <p:cNvSpPr txBox="1"/>
          <p:nvPr/>
        </p:nvSpPr>
        <p:spPr>
          <a:xfrm>
            <a:off x="5811143" y="2636912"/>
            <a:ext cx="4185762" cy="461665"/>
          </a:xfrm>
          <a:prstGeom prst="rect">
            <a:avLst/>
          </a:prstGeom>
          <a:noFill/>
        </p:spPr>
        <p:txBody>
          <a:bodyPr wrap="none" rtlCol="0">
            <a:spAutoFit/>
          </a:bodyPr>
          <a:lstStyle/>
          <a:p>
            <a:r>
              <a:rPr lang="zh-CN" altLang="en-US" sz="2400" b="1" dirty="0" smtClean="0">
                <a:solidFill>
                  <a:schemeClr val="tx1"/>
                </a:solidFill>
                <a:latin typeface="微软雅黑" pitchFamily="34" charset="-122"/>
                <a:ea typeface="微软雅黑" pitchFamily="34" charset="-122"/>
              </a:rPr>
              <a:t>人工手动重做之前依赖的任务</a:t>
            </a:r>
          </a:p>
        </p:txBody>
      </p:sp>
      <p:sp>
        <p:nvSpPr>
          <p:cNvPr id="10" name="矩形 9"/>
          <p:cNvSpPr/>
          <p:nvPr/>
        </p:nvSpPr>
        <p:spPr>
          <a:xfrm>
            <a:off x="482551" y="908720"/>
            <a:ext cx="11161240" cy="584775"/>
          </a:xfrm>
          <a:prstGeom prst="rect">
            <a:avLst/>
          </a:prstGeom>
        </p:spPr>
        <p:txBody>
          <a:bodyPr wrap="square">
            <a:spAutoFit/>
          </a:bodyPr>
          <a:lstStyle/>
          <a:p>
            <a:pPr algn="l"/>
            <a:r>
              <a:rPr lang="zh-CN" altLang="en-US" sz="1600" dirty="0" smtClean="0"/>
              <a:t>应用市场</a:t>
            </a:r>
            <a:r>
              <a:rPr lang="zh-CN" altLang="zh-CN" sz="1600" dirty="0" smtClean="0"/>
              <a:t>三张</a:t>
            </a:r>
            <a:r>
              <a:rPr lang="zh-CN" altLang="en-US" sz="1600" dirty="0" smtClean="0"/>
              <a:t>报表</a:t>
            </a:r>
            <a:r>
              <a:rPr lang="zh-CN" altLang="zh-CN" sz="1600" dirty="0" smtClean="0"/>
              <a:t>因为有个任务执行了</a:t>
            </a:r>
            <a:r>
              <a:rPr lang="en-US" altLang="zh-CN" sz="1600" dirty="0" smtClean="0"/>
              <a:t>4</a:t>
            </a:r>
            <a:r>
              <a:rPr lang="zh-CN" altLang="zh-CN" sz="1600" dirty="0" smtClean="0"/>
              <a:t>个小时没有执行完（平时只要一个小时），原因是故障了</a:t>
            </a:r>
            <a:r>
              <a:rPr lang="en-US" altLang="zh-CN" sz="1600" dirty="0" smtClean="0"/>
              <a:t>3</a:t>
            </a:r>
            <a:r>
              <a:rPr lang="zh-CN" altLang="zh-CN" sz="1600" dirty="0" smtClean="0"/>
              <a:t>台机器，导致</a:t>
            </a:r>
            <a:r>
              <a:rPr lang="en-US" altLang="zh-CN" sz="1600" dirty="0" smtClean="0"/>
              <a:t>3</a:t>
            </a:r>
            <a:r>
              <a:rPr lang="zh-CN" altLang="zh-CN" sz="1600" dirty="0" smtClean="0"/>
              <a:t>个副本文件文件读取不到，只有重做任务重新生成数据，导致</a:t>
            </a:r>
            <a:r>
              <a:rPr lang="en-US" altLang="zh-CN" sz="1600" dirty="0" smtClean="0"/>
              <a:t>13:00</a:t>
            </a:r>
            <a:r>
              <a:rPr lang="zh-CN" altLang="zh-CN" sz="1600" dirty="0" smtClean="0"/>
              <a:t>才出。</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blinds(horizontal)">
                                      <p:cBhvr>
                                        <p:cTn id="7"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70405" y="1844824"/>
            <a:ext cx="10197322" cy="1152128"/>
          </a:xfrm>
          <a:solidFill>
            <a:schemeClr val="accent3">
              <a:lumMod val="75000"/>
            </a:schemeClr>
          </a:solidFill>
          <a:ln>
            <a:noFill/>
          </a:ln>
        </p:spPr>
        <p:txBody>
          <a:bodyPr/>
          <a:lstStyle/>
          <a:p>
            <a:r>
              <a:rPr lang="zh-CN" altLang="en-US" sz="4400" dirty="0" smtClean="0"/>
              <a:t>任务调度阶段</a:t>
            </a:r>
            <a:endParaRPr lang="zh-CN" altLang="en-US" sz="4400"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19</a:t>
            </a:fld>
            <a:endParaRPr lang="en-GB" altLang="zh-CN">
              <a:solidFill>
                <a:srgbClr val="00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t>提纲</a:t>
            </a:r>
          </a:p>
        </p:txBody>
      </p:sp>
      <p:sp>
        <p:nvSpPr>
          <p:cNvPr id="50" name="Rectangle 2"/>
          <p:cNvSpPr>
            <a:spLocks noChangeArrowheads="1"/>
          </p:cNvSpPr>
          <p:nvPr/>
        </p:nvSpPr>
        <p:spPr bwMode="auto">
          <a:xfrm>
            <a:off x="3362872" y="2037474"/>
            <a:ext cx="5400600" cy="3108543"/>
          </a:xfrm>
          <a:prstGeom prst="rect">
            <a:avLst/>
          </a:prstGeom>
          <a:gradFill rotWithShape="1">
            <a:gsLst>
              <a:gs pos="0">
                <a:schemeClr val="bg1"/>
              </a:gs>
              <a:gs pos="100000">
                <a:srgbClr val="D7EBDB"/>
              </a:gs>
            </a:gsLst>
            <a:lin ang="0" scaled="1"/>
          </a:gradFill>
          <a:ln w="9525">
            <a:noFill/>
            <a:miter lim="800000"/>
            <a:headEnd/>
            <a:tailEnd/>
          </a:ln>
        </p:spPr>
        <p:txBody>
          <a:bodyPr wrap="square" anchor="ctr">
            <a:spAutoFit/>
          </a:bodyPr>
          <a:lstStyle/>
          <a:p>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zh-CN" altLang="zh-CN" dirty="0">
              <a:latin typeface="微软雅黑" pitchFamily="34" charset="-122"/>
              <a:ea typeface="微软雅黑" pitchFamily="34" charset="-122"/>
            </a:endParaRPr>
          </a:p>
        </p:txBody>
      </p:sp>
      <p:sp>
        <p:nvSpPr>
          <p:cNvPr id="52" name="Rectangle 3"/>
          <p:cNvSpPr>
            <a:spLocks noChangeArrowheads="1"/>
          </p:cNvSpPr>
          <p:nvPr/>
        </p:nvSpPr>
        <p:spPr bwMode="auto">
          <a:xfrm>
            <a:off x="3348054" y="1700808"/>
            <a:ext cx="565150" cy="649287"/>
          </a:xfrm>
          <a:prstGeom prst="rect">
            <a:avLst/>
          </a:prstGeom>
          <a:solidFill>
            <a:srgbClr val="2A5380"/>
          </a:solidFill>
          <a:ln w="9525">
            <a:noFill/>
            <a:miter lim="800000"/>
            <a:headEnd/>
            <a:tailEnd/>
          </a:ln>
          <a:effectLst>
            <a:outerShdw dist="17961" dir="2700000" algn="ctr" rotWithShape="0">
              <a:srgbClr val="4D4D4D"/>
            </a:outerShdw>
          </a:effectLst>
        </p:spPr>
        <p:txBody>
          <a:bodyPr wrap="none" lIns="90000" tIns="46800" rIns="90000" bIns="46800" anchor="ctr"/>
          <a:lstStyle/>
          <a:p>
            <a:pPr eaLnBrk="0" fontAlgn="t"/>
            <a:r>
              <a:rPr lang="en-US" sz="1600" b="1">
                <a:solidFill>
                  <a:prstClr val="white"/>
                </a:solidFill>
                <a:effectLst>
                  <a:outerShdw blurRad="38100" dist="38100" dir="2700000" algn="tl">
                    <a:srgbClr val="000000"/>
                  </a:outerShdw>
                </a:effectLst>
                <a:ea typeface="DotumChe" pitchFamily="49" charset="-127"/>
              </a:rPr>
              <a:t>I</a:t>
            </a:r>
          </a:p>
        </p:txBody>
      </p:sp>
      <p:sp>
        <p:nvSpPr>
          <p:cNvPr id="53" name="Rectangle 4"/>
          <p:cNvSpPr>
            <a:spLocks noChangeArrowheads="1"/>
          </p:cNvSpPr>
          <p:nvPr/>
        </p:nvSpPr>
        <p:spPr bwMode="auto">
          <a:xfrm>
            <a:off x="3852863" y="2783464"/>
            <a:ext cx="5688000" cy="649288"/>
          </a:xfrm>
          <a:prstGeom prst="rect">
            <a:avLst/>
          </a:prstGeom>
          <a:solidFill>
            <a:srgbClr val="CADBEE"/>
          </a:solidFill>
          <a:ln w="9525">
            <a:noFill/>
            <a:miter lim="800000"/>
            <a:headEnd/>
            <a:tailEnd/>
          </a:ln>
          <a:effectLst>
            <a:outerShdw dist="17961" dir="2700000" algn="ctr" rotWithShape="0">
              <a:srgbClr val="4D4D4D"/>
            </a:outerShdw>
          </a:effectLst>
        </p:spPr>
        <p:txBody>
          <a:bodyPr wrap="none" lIns="90000" tIns="46800" rIns="90000" bIns="46800" anchor="ctr"/>
          <a:lstStyle/>
          <a:p>
            <a:pPr marL="185738" algn="r" eaLnBrk="0" fontAlgn="t"/>
            <a:endParaRPr lang="en-US" sz="1400" b="1">
              <a:solidFill>
                <a:srgbClr val="006699"/>
              </a:solidFill>
              <a:latin typeface="微软雅黑" pitchFamily="34" charset="-122"/>
              <a:ea typeface="微软雅黑" pitchFamily="34" charset="-122"/>
              <a:cs typeface="HY강B"/>
            </a:endParaRPr>
          </a:p>
        </p:txBody>
      </p:sp>
      <p:sp>
        <p:nvSpPr>
          <p:cNvPr id="54" name="Rectangle 5"/>
          <p:cNvSpPr>
            <a:spLocks noChangeArrowheads="1"/>
          </p:cNvSpPr>
          <p:nvPr/>
        </p:nvSpPr>
        <p:spPr bwMode="auto">
          <a:xfrm>
            <a:off x="3348054" y="2778703"/>
            <a:ext cx="565150" cy="649288"/>
          </a:xfrm>
          <a:prstGeom prst="rect">
            <a:avLst/>
          </a:prstGeom>
          <a:solidFill>
            <a:srgbClr val="2A5380"/>
          </a:solidFill>
          <a:ln w="9525">
            <a:noFill/>
            <a:miter lim="800000"/>
            <a:headEnd/>
            <a:tailEnd/>
          </a:ln>
          <a:effectLst>
            <a:outerShdw dist="17961" dir="2700000" algn="ctr" rotWithShape="0">
              <a:srgbClr val="4D4D4D"/>
            </a:outerShdw>
          </a:effectLst>
        </p:spPr>
        <p:txBody>
          <a:bodyPr wrap="none" lIns="90000" tIns="46800" rIns="90000" bIns="46800" anchor="ctr"/>
          <a:lstStyle/>
          <a:p>
            <a:pPr eaLnBrk="0" fontAlgn="t"/>
            <a:r>
              <a:rPr lang="en-US" sz="1600" b="1" dirty="0">
                <a:solidFill>
                  <a:prstClr val="white"/>
                </a:solidFill>
                <a:effectLst>
                  <a:outerShdw blurRad="38100" dist="38100" dir="2700000" algn="tl">
                    <a:srgbClr val="000000"/>
                  </a:outerShdw>
                </a:effectLst>
                <a:ea typeface="DotumChe" pitchFamily="49" charset="-127"/>
              </a:rPr>
              <a:t>II</a:t>
            </a:r>
          </a:p>
        </p:txBody>
      </p:sp>
      <p:sp>
        <p:nvSpPr>
          <p:cNvPr id="55" name="Rectangle 6"/>
          <p:cNvSpPr>
            <a:spLocks noChangeArrowheads="1"/>
          </p:cNvSpPr>
          <p:nvPr/>
        </p:nvSpPr>
        <p:spPr bwMode="auto">
          <a:xfrm>
            <a:off x="3866927" y="1708752"/>
            <a:ext cx="5688000" cy="649288"/>
          </a:xfrm>
          <a:prstGeom prst="rect">
            <a:avLst/>
          </a:prstGeom>
          <a:solidFill>
            <a:schemeClr val="accent2">
              <a:lumMod val="40000"/>
              <a:lumOff val="60000"/>
            </a:schemeClr>
          </a:solidFill>
          <a:ln w="9525">
            <a:noFill/>
            <a:miter lim="800000"/>
            <a:headEnd/>
            <a:tailEnd/>
          </a:ln>
          <a:effectLst>
            <a:outerShdw dist="17961" dir="2700000" algn="ctr" rotWithShape="0">
              <a:srgbClr val="4D4D4D"/>
            </a:outerShdw>
          </a:effectLst>
        </p:spPr>
        <p:txBody>
          <a:bodyPr wrap="none" lIns="90000" tIns="46800" rIns="90000" bIns="46800" anchor="ctr"/>
          <a:lstStyle/>
          <a:p>
            <a:pPr marL="185738" algn="r" eaLnBrk="0" fontAlgn="t"/>
            <a:endParaRPr lang="en-US" sz="1400">
              <a:effectLst>
                <a:outerShdw blurRad="38100" dist="38100" dir="2700000" algn="tl">
                  <a:srgbClr val="FFFFFF"/>
                </a:outerShdw>
              </a:effectLst>
              <a:latin typeface="微软雅黑" pitchFamily="34" charset="-122"/>
              <a:ea typeface="微软雅黑" pitchFamily="34" charset="-122"/>
              <a:cs typeface="HY강M"/>
            </a:endParaRPr>
          </a:p>
        </p:txBody>
      </p:sp>
      <p:sp>
        <p:nvSpPr>
          <p:cNvPr id="56" name="Rectangle 7"/>
          <p:cNvSpPr>
            <a:spLocks noChangeArrowheads="1"/>
          </p:cNvSpPr>
          <p:nvPr/>
        </p:nvSpPr>
        <p:spPr bwMode="auto">
          <a:xfrm>
            <a:off x="3348057" y="3859806"/>
            <a:ext cx="566737" cy="649287"/>
          </a:xfrm>
          <a:prstGeom prst="rect">
            <a:avLst/>
          </a:prstGeom>
          <a:solidFill>
            <a:srgbClr val="2A5380"/>
          </a:solidFill>
          <a:ln w="9525">
            <a:noFill/>
            <a:miter lim="800000"/>
            <a:headEnd/>
            <a:tailEnd/>
          </a:ln>
          <a:effectLst>
            <a:outerShdw dist="17961" dir="2700000" algn="ctr" rotWithShape="0">
              <a:srgbClr val="4D4D4D"/>
            </a:outerShdw>
          </a:effectLst>
        </p:spPr>
        <p:txBody>
          <a:bodyPr wrap="none" lIns="90000" tIns="46800" rIns="90000" bIns="46800" anchor="ctr"/>
          <a:lstStyle/>
          <a:p>
            <a:pPr eaLnBrk="0" fontAlgn="t"/>
            <a:r>
              <a:rPr lang="en-US" sz="1600" b="1">
                <a:solidFill>
                  <a:prstClr val="white"/>
                </a:solidFill>
                <a:effectLst>
                  <a:outerShdw blurRad="38100" dist="38100" dir="2700000" algn="tl">
                    <a:srgbClr val="000000"/>
                  </a:outerShdw>
                </a:effectLst>
                <a:ea typeface="DotumChe" pitchFamily="49" charset="-127"/>
              </a:rPr>
              <a:t>III</a:t>
            </a:r>
          </a:p>
        </p:txBody>
      </p:sp>
      <p:sp>
        <p:nvSpPr>
          <p:cNvPr id="57" name="Rectangle 8"/>
          <p:cNvSpPr>
            <a:spLocks noChangeArrowheads="1"/>
          </p:cNvSpPr>
          <p:nvPr/>
        </p:nvSpPr>
        <p:spPr bwMode="auto">
          <a:xfrm>
            <a:off x="3832225" y="3859806"/>
            <a:ext cx="5688000" cy="649287"/>
          </a:xfrm>
          <a:prstGeom prst="rect">
            <a:avLst/>
          </a:prstGeom>
          <a:solidFill>
            <a:srgbClr val="CADBEE"/>
          </a:solidFill>
          <a:ln w="9525">
            <a:noFill/>
            <a:miter lim="800000"/>
            <a:headEnd/>
            <a:tailEnd/>
          </a:ln>
          <a:effectLst>
            <a:outerShdw dist="17961" dir="2700000" algn="ctr" rotWithShape="0">
              <a:srgbClr val="4D4D4D"/>
            </a:outerShdw>
          </a:effectLst>
        </p:spPr>
        <p:txBody>
          <a:bodyPr wrap="none" lIns="90000" tIns="46800" rIns="90000" bIns="46800" anchor="ctr"/>
          <a:lstStyle/>
          <a:p>
            <a:pPr marL="185738" algn="r" eaLnBrk="0" fontAlgn="t"/>
            <a:endParaRPr lang="en-US" sz="1400" b="1">
              <a:solidFill>
                <a:srgbClr val="006699"/>
              </a:solidFill>
              <a:latin typeface="微软雅黑" pitchFamily="34" charset="-122"/>
              <a:ea typeface="微软雅黑" pitchFamily="34" charset="-122"/>
              <a:cs typeface="HY강B"/>
            </a:endParaRPr>
          </a:p>
        </p:txBody>
      </p:sp>
      <p:sp>
        <p:nvSpPr>
          <p:cNvPr id="63" name="AutoShape 11"/>
          <p:cNvSpPr>
            <a:spLocks noChangeArrowheads="1"/>
          </p:cNvSpPr>
          <p:nvPr/>
        </p:nvSpPr>
        <p:spPr bwMode="auto">
          <a:xfrm>
            <a:off x="4300438" y="1772255"/>
            <a:ext cx="4391025" cy="466725"/>
          </a:xfrm>
          <a:prstGeom prst="roundRect">
            <a:avLst>
              <a:gd name="adj" fmla="val 16667"/>
            </a:avLst>
          </a:prstGeom>
          <a:noFill/>
          <a:ln w="9525">
            <a:noFill/>
            <a:round/>
            <a:headEnd/>
            <a:tailEnd/>
          </a:ln>
        </p:spPr>
        <p:txBody>
          <a:bodyPr wrap="none" anchor="ctr"/>
          <a:lstStyle/>
          <a:p>
            <a:pPr algn="l" latinLnBrk="1"/>
            <a:r>
              <a:rPr lang="zh-CN" altLang="en-US" sz="2400" b="1" dirty="0" smtClean="0">
                <a:solidFill>
                  <a:srgbClr val="FF0000"/>
                </a:solidFill>
                <a:latin typeface="微软雅黑" pitchFamily="34" charset="-122"/>
                <a:ea typeface="微软雅黑" pitchFamily="34" charset="-122"/>
              </a:rPr>
              <a:t>业务报表当前三大痛点</a:t>
            </a:r>
          </a:p>
        </p:txBody>
      </p:sp>
      <p:sp>
        <p:nvSpPr>
          <p:cNvPr id="69" name="AutoShape 12"/>
          <p:cNvSpPr>
            <a:spLocks noChangeArrowheads="1"/>
          </p:cNvSpPr>
          <p:nvPr/>
        </p:nvSpPr>
        <p:spPr bwMode="auto">
          <a:xfrm>
            <a:off x="4082951" y="2851757"/>
            <a:ext cx="4391025" cy="466725"/>
          </a:xfrm>
          <a:prstGeom prst="roundRect">
            <a:avLst>
              <a:gd name="adj" fmla="val 16667"/>
            </a:avLst>
          </a:prstGeom>
          <a:noFill/>
          <a:ln w="9525">
            <a:noFill/>
            <a:round/>
            <a:headEnd/>
            <a:tailEnd/>
          </a:ln>
        </p:spPr>
        <p:txBody>
          <a:bodyPr wrap="none" anchor="ctr"/>
          <a:lstStyle/>
          <a:p>
            <a:pPr algn="l" latinLnBrk="1"/>
            <a:r>
              <a:rPr lang="en-US" altLang="zh-CN" sz="2400" b="1" dirty="0" smtClean="0">
                <a:solidFill>
                  <a:srgbClr val="003366"/>
                </a:solidFill>
                <a:latin typeface="微软雅黑" pitchFamily="34" charset="-122"/>
                <a:ea typeface="微软雅黑" pitchFamily="34" charset="-122"/>
              </a:rPr>
              <a:t>E2E</a:t>
            </a:r>
            <a:r>
              <a:rPr lang="zh-CN" altLang="en-US" sz="2400" b="1" dirty="0" smtClean="0">
                <a:solidFill>
                  <a:srgbClr val="003366"/>
                </a:solidFill>
                <a:latin typeface="微软雅黑" pitchFamily="34" charset="-122"/>
                <a:ea typeface="微软雅黑" pitchFamily="34" charset="-122"/>
              </a:rPr>
              <a:t>报表实时性问题分析及方案建议</a:t>
            </a:r>
            <a:endParaRPr lang="ko-KR" altLang="en-US" sz="2400" b="1" dirty="0" smtClean="0">
              <a:solidFill>
                <a:srgbClr val="003366"/>
              </a:solidFill>
              <a:latin typeface="微软雅黑" pitchFamily="34" charset="-122"/>
              <a:ea typeface="微软雅黑" pitchFamily="34" charset="-122"/>
            </a:endParaRPr>
          </a:p>
        </p:txBody>
      </p:sp>
      <p:sp>
        <p:nvSpPr>
          <p:cNvPr id="70" name="AutoShape 13"/>
          <p:cNvSpPr>
            <a:spLocks noChangeArrowheads="1"/>
          </p:cNvSpPr>
          <p:nvPr/>
        </p:nvSpPr>
        <p:spPr bwMode="auto">
          <a:xfrm>
            <a:off x="4300438" y="3932845"/>
            <a:ext cx="4321175" cy="466725"/>
          </a:xfrm>
          <a:prstGeom prst="roundRect">
            <a:avLst>
              <a:gd name="adj" fmla="val 16667"/>
            </a:avLst>
          </a:prstGeom>
          <a:noFill/>
          <a:ln w="9525">
            <a:noFill/>
            <a:round/>
            <a:headEnd/>
            <a:tailEnd/>
          </a:ln>
        </p:spPr>
        <p:txBody>
          <a:bodyPr wrap="none" anchor="ctr"/>
          <a:lstStyle/>
          <a:p>
            <a:pPr algn="l" latinLnBrk="1"/>
            <a:r>
              <a:rPr lang="zh-CN" altLang="en-US" sz="2400" b="1" dirty="0" smtClean="0">
                <a:solidFill>
                  <a:srgbClr val="003366"/>
                </a:solidFill>
                <a:latin typeface="微软雅黑" pitchFamily="34" charset="-122"/>
                <a:ea typeface="微软雅黑" pitchFamily="34" charset="-122"/>
              </a:rPr>
              <a:t>顶层目标定义和指标分解</a:t>
            </a:r>
          </a:p>
        </p:txBody>
      </p:sp>
      <p:grpSp>
        <p:nvGrpSpPr>
          <p:cNvPr id="3" name="Group 16"/>
          <p:cNvGrpSpPr>
            <a:grpSpLocks/>
          </p:cNvGrpSpPr>
          <p:nvPr/>
        </p:nvGrpSpPr>
        <p:grpSpPr bwMode="auto">
          <a:xfrm flipH="1">
            <a:off x="1263678" y="1341442"/>
            <a:ext cx="1685925" cy="4460875"/>
            <a:chOff x="0" y="0"/>
            <a:chExt cx="580" cy="3028"/>
          </a:xfrm>
        </p:grpSpPr>
        <p:sp>
          <p:nvSpPr>
            <p:cNvPr id="73" name="AutoShape 16"/>
            <p:cNvSpPr>
              <a:spLocks/>
            </p:cNvSpPr>
            <p:nvPr/>
          </p:nvSpPr>
          <p:spPr bwMode="auto">
            <a:xfrm rot="5400000" flipH="1" flipV="1">
              <a:off x="-1474" y="1473"/>
              <a:ext cx="3028" cy="79"/>
            </a:xfrm>
            <a:custGeom>
              <a:avLst/>
              <a:gdLst>
                <a:gd name="T0" fmla="*/ 2411 w 21600"/>
                <a:gd name="T1" fmla="*/ 2461 h 21600"/>
                <a:gd name="T2" fmla="*/ 19189 w 21600"/>
                <a:gd name="T3" fmla="*/ 19139 h 21600"/>
              </a:gdLst>
              <a:ahLst/>
              <a:cxnLst>
                <a:cxn ang="0">
                  <a:pos x="0" y="0"/>
                </a:cxn>
                <a:cxn ang="0">
                  <a:pos x="1226" y="21600"/>
                </a:cxn>
                <a:cxn ang="0">
                  <a:pos x="20374" y="21600"/>
                </a:cxn>
                <a:cxn ang="0">
                  <a:pos x="21600" y="0"/>
                </a:cxn>
              </a:cxnLst>
              <a:rect l="T0" t="T1" r="T2" b="T3"/>
              <a:pathLst>
                <a:path w="21600" h="21600">
                  <a:moveTo>
                    <a:pt x="0" y="0"/>
                  </a:moveTo>
                  <a:lnTo>
                    <a:pt x="1226" y="21600"/>
                  </a:lnTo>
                  <a:lnTo>
                    <a:pt x="20374" y="21600"/>
                  </a:lnTo>
                  <a:lnTo>
                    <a:pt x="21600" y="0"/>
                  </a:lnTo>
                  <a:close/>
                </a:path>
              </a:pathLst>
            </a:custGeom>
            <a:gradFill rotWithShape="0">
              <a:gsLst>
                <a:gs pos="0">
                  <a:srgbClr val="E5E5E5"/>
                </a:gs>
                <a:gs pos="100000">
                  <a:schemeClr val="bg1"/>
                </a:gs>
              </a:gsLst>
              <a:lin ang="5400000" scaled="1"/>
            </a:gradFill>
            <a:ln w="9525">
              <a:noFill/>
              <a:round/>
              <a:headEnd/>
              <a:tailEnd/>
            </a:ln>
          </p:spPr>
          <p:txBody>
            <a:bodyPr wrap="none" anchor="ctr"/>
            <a:lstStyle/>
            <a:p>
              <a:endParaRPr lang="zh-CN" altLang="en-US"/>
            </a:p>
          </p:txBody>
        </p:sp>
        <p:sp>
          <p:nvSpPr>
            <p:cNvPr id="74" name="AutoShape 17"/>
            <p:cNvSpPr>
              <a:spLocks/>
            </p:cNvSpPr>
            <p:nvPr/>
          </p:nvSpPr>
          <p:spPr bwMode="auto">
            <a:xfrm rot="5400000" flipH="1" flipV="1">
              <a:off x="-1197" y="1261"/>
              <a:ext cx="3028" cy="506"/>
            </a:xfrm>
            <a:custGeom>
              <a:avLst/>
              <a:gdLst>
                <a:gd name="T0" fmla="*/ 4651 w 21600"/>
                <a:gd name="T1" fmla="*/ 4653 h 21600"/>
                <a:gd name="T2" fmla="*/ 16949 w 21600"/>
                <a:gd name="T3" fmla="*/ 16947 h 21600"/>
              </a:gdLst>
              <a:ahLst/>
              <a:cxnLst>
                <a:cxn ang="0">
                  <a:pos x="0" y="0"/>
                </a:cxn>
                <a:cxn ang="0">
                  <a:pos x="5697" y="21600"/>
                </a:cxn>
                <a:cxn ang="0">
                  <a:pos x="15903" y="21600"/>
                </a:cxn>
                <a:cxn ang="0">
                  <a:pos x="21600" y="0"/>
                </a:cxn>
              </a:cxnLst>
              <a:rect l="T0" t="T1" r="T2" b="T3"/>
              <a:pathLst>
                <a:path w="21600" h="21600">
                  <a:moveTo>
                    <a:pt x="0" y="0"/>
                  </a:moveTo>
                  <a:lnTo>
                    <a:pt x="5697" y="21600"/>
                  </a:lnTo>
                  <a:lnTo>
                    <a:pt x="15903" y="21600"/>
                  </a:lnTo>
                  <a:lnTo>
                    <a:pt x="21600" y="0"/>
                  </a:lnTo>
                  <a:close/>
                </a:path>
              </a:pathLst>
            </a:custGeom>
            <a:gradFill rotWithShape="0">
              <a:gsLst>
                <a:gs pos="0">
                  <a:srgbClr val="FFFFFF"/>
                </a:gs>
                <a:gs pos="100000">
                  <a:srgbClr val="8BACB3"/>
                </a:gs>
              </a:gsLst>
              <a:lin ang="0" scaled="1"/>
            </a:gradFill>
            <a:ln w="9525">
              <a:noFill/>
              <a:round/>
              <a:headEnd/>
              <a:tailEnd/>
            </a:ln>
          </p:spPr>
          <p:txBody>
            <a:bodyPr wrap="none" anchor="ctr"/>
            <a:lstStyle/>
            <a:p>
              <a:endParaRPr lang="zh-CN" altLang="en-US"/>
            </a:p>
          </p:txBody>
        </p:sp>
        <p:grpSp>
          <p:nvGrpSpPr>
            <p:cNvPr id="4" name="Group 19"/>
            <p:cNvGrpSpPr>
              <a:grpSpLocks/>
            </p:cNvGrpSpPr>
            <p:nvPr/>
          </p:nvGrpSpPr>
          <p:grpSpPr bwMode="auto">
            <a:xfrm rot="5400000">
              <a:off x="-849" y="1278"/>
              <a:ext cx="2341" cy="516"/>
              <a:chOff x="0" y="0"/>
              <a:chExt cx="2180" cy="262"/>
            </a:xfrm>
          </p:grpSpPr>
          <p:grpSp>
            <p:nvGrpSpPr>
              <p:cNvPr id="5" name="Group 20"/>
              <p:cNvGrpSpPr>
                <a:grpSpLocks/>
              </p:cNvGrpSpPr>
              <p:nvPr/>
            </p:nvGrpSpPr>
            <p:grpSpPr bwMode="auto">
              <a:xfrm>
                <a:off x="359" y="0"/>
                <a:ext cx="688" cy="262"/>
                <a:chOff x="0" y="0"/>
                <a:chExt cx="688" cy="262"/>
              </a:xfrm>
            </p:grpSpPr>
            <p:sp>
              <p:nvSpPr>
                <p:cNvPr id="91" name="Line 20"/>
                <p:cNvSpPr>
                  <a:spLocks noChangeShapeType="1"/>
                </p:cNvSpPr>
                <p:nvPr/>
              </p:nvSpPr>
              <p:spPr bwMode="auto">
                <a:xfrm flipH="1">
                  <a:off x="0" y="11"/>
                  <a:ext cx="406" cy="251"/>
                </a:xfrm>
                <a:prstGeom prst="line">
                  <a:avLst/>
                </a:prstGeom>
                <a:noFill/>
                <a:ln w="12700" cmpd="sng">
                  <a:solidFill>
                    <a:srgbClr val="A4A4FF"/>
                  </a:solidFill>
                  <a:round/>
                  <a:headEnd/>
                  <a:tailEnd/>
                </a:ln>
              </p:spPr>
              <p:txBody>
                <a:bodyPr wrap="none" anchor="ctr"/>
                <a:lstStyle/>
                <a:p>
                  <a:endParaRPr lang="zh-CN" altLang="en-US"/>
                </a:p>
              </p:txBody>
            </p:sp>
            <p:sp>
              <p:nvSpPr>
                <p:cNvPr id="92" name="Line 21"/>
                <p:cNvSpPr>
                  <a:spLocks noChangeShapeType="1"/>
                </p:cNvSpPr>
                <p:nvPr/>
              </p:nvSpPr>
              <p:spPr bwMode="auto">
                <a:xfrm flipH="1">
                  <a:off x="366" y="0"/>
                  <a:ext cx="213" cy="262"/>
                </a:xfrm>
                <a:prstGeom prst="line">
                  <a:avLst/>
                </a:prstGeom>
                <a:noFill/>
                <a:ln w="12700" cmpd="sng">
                  <a:solidFill>
                    <a:srgbClr val="A4A4FF"/>
                  </a:solidFill>
                  <a:round/>
                  <a:headEnd/>
                  <a:tailEnd/>
                </a:ln>
              </p:spPr>
              <p:txBody>
                <a:bodyPr wrap="none" anchor="ctr"/>
                <a:lstStyle/>
                <a:p>
                  <a:endParaRPr lang="zh-CN" altLang="en-US"/>
                </a:p>
              </p:txBody>
            </p:sp>
            <p:sp>
              <p:nvSpPr>
                <p:cNvPr id="93" name="Line 22"/>
                <p:cNvSpPr>
                  <a:spLocks noChangeShapeType="1"/>
                </p:cNvSpPr>
                <p:nvPr/>
              </p:nvSpPr>
              <p:spPr bwMode="auto">
                <a:xfrm flipH="1">
                  <a:off x="622" y="11"/>
                  <a:ext cx="66" cy="251"/>
                </a:xfrm>
                <a:prstGeom prst="line">
                  <a:avLst/>
                </a:prstGeom>
                <a:noFill/>
                <a:ln w="12700" cmpd="sng">
                  <a:solidFill>
                    <a:srgbClr val="A4A4FF"/>
                  </a:solidFill>
                  <a:round/>
                  <a:headEnd/>
                  <a:tailEnd/>
                </a:ln>
              </p:spPr>
              <p:txBody>
                <a:bodyPr wrap="none" anchor="ctr"/>
                <a:lstStyle/>
                <a:p>
                  <a:endParaRPr lang="zh-CN" altLang="en-US"/>
                </a:p>
              </p:txBody>
            </p:sp>
          </p:grpSp>
          <p:sp>
            <p:nvSpPr>
              <p:cNvPr id="85" name="Line 23"/>
              <p:cNvSpPr>
                <a:spLocks noChangeShapeType="1"/>
              </p:cNvSpPr>
              <p:nvPr/>
            </p:nvSpPr>
            <p:spPr bwMode="auto">
              <a:xfrm>
                <a:off x="1414" y="11"/>
                <a:ext cx="406" cy="251"/>
              </a:xfrm>
              <a:prstGeom prst="line">
                <a:avLst/>
              </a:prstGeom>
              <a:noFill/>
              <a:ln w="12700" cmpd="sng">
                <a:solidFill>
                  <a:srgbClr val="A4A4FF"/>
                </a:solidFill>
                <a:round/>
                <a:headEnd/>
                <a:tailEnd/>
              </a:ln>
            </p:spPr>
            <p:txBody>
              <a:bodyPr wrap="none" anchor="ctr"/>
              <a:lstStyle/>
              <a:p>
                <a:endParaRPr lang="zh-CN" altLang="en-US"/>
              </a:p>
            </p:txBody>
          </p:sp>
          <p:sp>
            <p:nvSpPr>
              <p:cNvPr id="86" name="Line 24"/>
              <p:cNvSpPr>
                <a:spLocks noChangeShapeType="1"/>
              </p:cNvSpPr>
              <p:nvPr/>
            </p:nvSpPr>
            <p:spPr bwMode="auto">
              <a:xfrm>
                <a:off x="1241" y="0"/>
                <a:ext cx="212" cy="262"/>
              </a:xfrm>
              <a:prstGeom prst="line">
                <a:avLst/>
              </a:prstGeom>
              <a:noFill/>
              <a:ln w="12700" cmpd="sng">
                <a:solidFill>
                  <a:srgbClr val="A4A4FF"/>
                </a:solidFill>
                <a:round/>
                <a:headEnd/>
                <a:tailEnd/>
              </a:ln>
            </p:spPr>
            <p:txBody>
              <a:bodyPr wrap="none" anchor="ctr"/>
              <a:lstStyle/>
              <a:p>
                <a:endParaRPr lang="zh-CN" altLang="en-US"/>
              </a:p>
            </p:txBody>
          </p:sp>
          <p:sp>
            <p:nvSpPr>
              <p:cNvPr id="87" name="Line 25"/>
              <p:cNvSpPr>
                <a:spLocks noChangeShapeType="1"/>
              </p:cNvSpPr>
              <p:nvPr/>
            </p:nvSpPr>
            <p:spPr bwMode="auto">
              <a:xfrm>
                <a:off x="1132" y="11"/>
                <a:ext cx="67" cy="251"/>
              </a:xfrm>
              <a:prstGeom prst="line">
                <a:avLst/>
              </a:prstGeom>
              <a:noFill/>
              <a:ln w="12700" cmpd="sng">
                <a:solidFill>
                  <a:srgbClr val="A4A4FF"/>
                </a:solidFill>
                <a:round/>
                <a:headEnd/>
                <a:tailEnd/>
              </a:ln>
            </p:spPr>
            <p:txBody>
              <a:bodyPr wrap="none" anchor="ctr"/>
              <a:lstStyle/>
              <a:p>
                <a:endParaRPr lang="zh-CN" altLang="en-US"/>
              </a:p>
            </p:txBody>
          </p:sp>
          <p:sp>
            <p:nvSpPr>
              <p:cNvPr id="88" name="Line 26"/>
              <p:cNvSpPr>
                <a:spLocks noChangeShapeType="1"/>
              </p:cNvSpPr>
              <p:nvPr/>
            </p:nvSpPr>
            <p:spPr bwMode="auto">
              <a:xfrm flipV="1">
                <a:off x="0" y="9"/>
                <a:ext cx="624" cy="253"/>
              </a:xfrm>
              <a:prstGeom prst="line">
                <a:avLst/>
              </a:prstGeom>
              <a:noFill/>
              <a:ln w="12700" cmpd="sng">
                <a:solidFill>
                  <a:srgbClr val="A4A4FF"/>
                </a:solidFill>
                <a:round/>
                <a:headEnd/>
                <a:tailEnd/>
              </a:ln>
            </p:spPr>
            <p:txBody>
              <a:bodyPr wrap="none" anchor="ctr"/>
              <a:lstStyle/>
              <a:p>
                <a:endParaRPr lang="zh-CN" altLang="en-US"/>
              </a:p>
            </p:txBody>
          </p:sp>
          <p:sp>
            <p:nvSpPr>
              <p:cNvPr id="89" name="Line 27"/>
              <p:cNvSpPr>
                <a:spLocks noChangeShapeType="1"/>
              </p:cNvSpPr>
              <p:nvPr/>
            </p:nvSpPr>
            <p:spPr bwMode="auto">
              <a:xfrm flipH="1" flipV="1">
                <a:off x="1559" y="9"/>
                <a:ext cx="621" cy="253"/>
              </a:xfrm>
              <a:prstGeom prst="line">
                <a:avLst/>
              </a:prstGeom>
              <a:noFill/>
              <a:ln w="12700" cmpd="sng">
                <a:solidFill>
                  <a:srgbClr val="A4A4FF"/>
                </a:solidFill>
                <a:round/>
                <a:headEnd/>
                <a:tailEnd/>
              </a:ln>
            </p:spPr>
            <p:txBody>
              <a:bodyPr wrap="none" anchor="ctr"/>
              <a:lstStyle/>
              <a:p>
                <a:endParaRPr lang="zh-CN" altLang="en-US"/>
              </a:p>
            </p:txBody>
          </p:sp>
        </p:grpSp>
        <p:grpSp>
          <p:nvGrpSpPr>
            <p:cNvPr id="6" name="Group 29"/>
            <p:cNvGrpSpPr>
              <a:grpSpLocks/>
            </p:cNvGrpSpPr>
            <p:nvPr/>
          </p:nvGrpSpPr>
          <p:grpSpPr bwMode="auto">
            <a:xfrm rot="5400000">
              <a:off x="-981" y="1369"/>
              <a:ext cx="2641" cy="291"/>
              <a:chOff x="0" y="0"/>
              <a:chExt cx="2459" cy="148"/>
            </a:xfrm>
          </p:grpSpPr>
          <p:sp>
            <p:nvSpPr>
              <p:cNvPr id="79" name="Line 29"/>
              <p:cNvSpPr>
                <a:spLocks noChangeShapeType="1"/>
              </p:cNvSpPr>
              <p:nvPr/>
            </p:nvSpPr>
            <p:spPr bwMode="auto">
              <a:xfrm>
                <a:off x="0" y="148"/>
                <a:ext cx="2459" cy="0"/>
              </a:xfrm>
              <a:prstGeom prst="line">
                <a:avLst/>
              </a:prstGeom>
              <a:noFill/>
              <a:ln w="12700" cmpd="sng">
                <a:solidFill>
                  <a:srgbClr val="A4A4FF"/>
                </a:solidFill>
                <a:round/>
                <a:headEnd/>
                <a:tailEnd/>
              </a:ln>
            </p:spPr>
            <p:txBody>
              <a:bodyPr wrap="none" anchor="ctr"/>
              <a:lstStyle/>
              <a:p>
                <a:endParaRPr lang="zh-CN" altLang="en-US"/>
              </a:p>
            </p:txBody>
          </p:sp>
          <p:sp>
            <p:nvSpPr>
              <p:cNvPr id="80" name="Line 30"/>
              <p:cNvSpPr>
                <a:spLocks noChangeShapeType="1"/>
              </p:cNvSpPr>
              <p:nvPr/>
            </p:nvSpPr>
            <p:spPr bwMode="auto">
              <a:xfrm>
                <a:off x="159" y="88"/>
                <a:ext cx="2149" cy="0"/>
              </a:xfrm>
              <a:prstGeom prst="line">
                <a:avLst/>
              </a:prstGeom>
              <a:noFill/>
              <a:ln w="12700" cmpd="sng">
                <a:solidFill>
                  <a:srgbClr val="A4A4FF"/>
                </a:solidFill>
                <a:round/>
                <a:headEnd/>
                <a:tailEnd/>
              </a:ln>
            </p:spPr>
            <p:txBody>
              <a:bodyPr wrap="none" anchor="ctr"/>
              <a:lstStyle/>
              <a:p>
                <a:endParaRPr lang="zh-CN" altLang="en-US"/>
              </a:p>
            </p:txBody>
          </p:sp>
          <p:sp>
            <p:nvSpPr>
              <p:cNvPr id="82" name="Line 31"/>
              <p:cNvSpPr>
                <a:spLocks noChangeShapeType="1"/>
              </p:cNvSpPr>
              <p:nvPr/>
            </p:nvSpPr>
            <p:spPr bwMode="auto">
              <a:xfrm>
                <a:off x="328" y="43"/>
                <a:ext cx="1817" cy="0"/>
              </a:xfrm>
              <a:prstGeom prst="line">
                <a:avLst/>
              </a:prstGeom>
              <a:noFill/>
              <a:ln w="12700" cmpd="sng">
                <a:solidFill>
                  <a:srgbClr val="A4A4FF"/>
                </a:solidFill>
                <a:round/>
                <a:headEnd/>
                <a:tailEnd/>
              </a:ln>
            </p:spPr>
            <p:txBody>
              <a:bodyPr wrap="none" anchor="ctr"/>
              <a:lstStyle/>
              <a:p>
                <a:endParaRPr lang="zh-CN" altLang="en-US"/>
              </a:p>
            </p:txBody>
          </p:sp>
          <p:sp>
            <p:nvSpPr>
              <p:cNvPr id="83" name="Line 32"/>
              <p:cNvSpPr>
                <a:spLocks noChangeShapeType="1"/>
              </p:cNvSpPr>
              <p:nvPr/>
            </p:nvSpPr>
            <p:spPr bwMode="auto">
              <a:xfrm>
                <a:off x="447" y="0"/>
                <a:ext cx="1568" cy="0"/>
              </a:xfrm>
              <a:prstGeom prst="line">
                <a:avLst/>
              </a:prstGeom>
              <a:noFill/>
              <a:ln w="12700" cmpd="sng">
                <a:solidFill>
                  <a:srgbClr val="A4A4FF"/>
                </a:solidFill>
                <a:round/>
                <a:headEnd/>
                <a:tailEnd/>
              </a:ln>
            </p:spPr>
            <p:txBody>
              <a:bodyPr wrap="none" anchor="ctr"/>
              <a:lstStyle/>
              <a:p>
                <a:endParaRPr lang="zh-CN" altLang="en-US"/>
              </a:p>
            </p:txBody>
          </p:sp>
        </p:grpSp>
      </p:grpSp>
      <p:sp>
        <p:nvSpPr>
          <p:cNvPr id="34" name="Rectangle 7"/>
          <p:cNvSpPr>
            <a:spLocks noChangeArrowheads="1"/>
          </p:cNvSpPr>
          <p:nvPr/>
        </p:nvSpPr>
        <p:spPr bwMode="auto">
          <a:xfrm>
            <a:off x="3341815" y="4885281"/>
            <a:ext cx="566737" cy="649287"/>
          </a:xfrm>
          <a:prstGeom prst="rect">
            <a:avLst/>
          </a:prstGeom>
          <a:solidFill>
            <a:srgbClr val="2A5380"/>
          </a:solidFill>
          <a:ln w="9525">
            <a:noFill/>
            <a:miter lim="800000"/>
            <a:headEnd/>
            <a:tailEnd/>
          </a:ln>
          <a:effectLst>
            <a:outerShdw dist="17961" dir="2700000" algn="ctr" rotWithShape="0">
              <a:srgbClr val="4D4D4D"/>
            </a:outerShdw>
          </a:effectLst>
        </p:spPr>
        <p:txBody>
          <a:bodyPr wrap="none" lIns="90000" tIns="46800" rIns="90000" bIns="46800" anchor="ctr"/>
          <a:lstStyle/>
          <a:p>
            <a:pPr eaLnBrk="0" fontAlgn="t"/>
            <a:r>
              <a:rPr lang="en-US" sz="1600" b="1" dirty="0" smtClean="0">
                <a:solidFill>
                  <a:prstClr val="white"/>
                </a:solidFill>
                <a:effectLst>
                  <a:outerShdw blurRad="38100" dist="38100" dir="2700000" algn="tl">
                    <a:srgbClr val="000000"/>
                  </a:outerShdw>
                </a:effectLst>
                <a:ea typeface="DotumChe" pitchFamily="49" charset="-127"/>
              </a:rPr>
              <a:t>IV</a:t>
            </a:r>
            <a:endParaRPr lang="en-US" sz="1600" b="1" dirty="0">
              <a:solidFill>
                <a:prstClr val="white"/>
              </a:solidFill>
              <a:effectLst>
                <a:outerShdw blurRad="38100" dist="38100" dir="2700000" algn="tl">
                  <a:srgbClr val="000000"/>
                </a:outerShdw>
              </a:effectLst>
              <a:ea typeface="DotumChe" pitchFamily="49" charset="-127"/>
            </a:endParaRPr>
          </a:p>
        </p:txBody>
      </p:sp>
      <p:sp>
        <p:nvSpPr>
          <p:cNvPr id="35" name="Rectangle 8"/>
          <p:cNvSpPr>
            <a:spLocks noChangeArrowheads="1"/>
          </p:cNvSpPr>
          <p:nvPr/>
        </p:nvSpPr>
        <p:spPr bwMode="auto">
          <a:xfrm>
            <a:off x="3825983" y="4885281"/>
            <a:ext cx="5688000" cy="649287"/>
          </a:xfrm>
          <a:prstGeom prst="rect">
            <a:avLst/>
          </a:prstGeom>
          <a:solidFill>
            <a:srgbClr val="CADBEE"/>
          </a:solidFill>
          <a:ln w="9525">
            <a:noFill/>
            <a:miter lim="800000"/>
            <a:headEnd/>
            <a:tailEnd/>
          </a:ln>
          <a:effectLst>
            <a:outerShdw dist="17961" dir="2700000" algn="ctr" rotWithShape="0">
              <a:srgbClr val="4D4D4D"/>
            </a:outerShdw>
          </a:effectLst>
        </p:spPr>
        <p:txBody>
          <a:bodyPr wrap="none" lIns="90000" tIns="46800" rIns="90000" bIns="46800" anchor="ctr"/>
          <a:lstStyle/>
          <a:p>
            <a:pPr marL="185738" algn="r" eaLnBrk="0" fontAlgn="t"/>
            <a:endParaRPr lang="en-US" sz="1400" b="1">
              <a:solidFill>
                <a:srgbClr val="006699"/>
              </a:solidFill>
              <a:latin typeface="微软雅黑" pitchFamily="34" charset="-122"/>
              <a:ea typeface="微软雅黑" pitchFamily="34" charset="-122"/>
              <a:cs typeface="HY강B"/>
            </a:endParaRPr>
          </a:p>
        </p:txBody>
      </p:sp>
      <p:sp>
        <p:nvSpPr>
          <p:cNvPr id="36" name="AutoShape 13"/>
          <p:cNvSpPr>
            <a:spLocks noChangeArrowheads="1"/>
          </p:cNvSpPr>
          <p:nvPr/>
        </p:nvSpPr>
        <p:spPr bwMode="auto">
          <a:xfrm>
            <a:off x="4294196" y="4958320"/>
            <a:ext cx="4321175" cy="466725"/>
          </a:xfrm>
          <a:prstGeom prst="roundRect">
            <a:avLst>
              <a:gd name="adj" fmla="val 16667"/>
            </a:avLst>
          </a:prstGeom>
          <a:noFill/>
          <a:ln w="9525">
            <a:noFill/>
            <a:round/>
            <a:headEnd/>
            <a:tailEnd/>
          </a:ln>
        </p:spPr>
        <p:txBody>
          <a:bodyPr wrap="none" anchor="ctr"/>
          <a:lstStyle/>
          <a:p>
            <a:pPr algn="l" latinLnBrk="1"/>
            <a:r>
              <a:rPr lang="zh-CN" altLang="en-US" sz="2400" b="1" dirty="0" smtClean="0">
                <a:solidFill>
                  <a:srgbClr val="003366"/>
                </a:solidFill>
                <a:latin typeface="微软雅黑" pitchFamily="34" charset="-122"/>
                <a:ea typeface="微软雅黑" pitchFamily="34" charset="-122"/>
              </a:rPr>
              <a:t>决策建议</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TCC</a:t>
            </a:r>
            <a:r>
              <a:rPr lang="zh-CN" altLang="en-US" dirty="0" smtClean="0"/>
              <a:t>任务调度策略需优化完善</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20</a:t>
            </a:fld>
            <a:endParaRPr lang="en-GB" altLang="zh-CN">
              <a:solidFill>
                <a:srgbClr val="000000"/>
              </a:solidFill>
            </a:endParaRPr>
          </a:p>
        </p:txBody>
      </p:sp>
      <p:pic>
        <p:nvPicPr>
          <p:cNvPr id="7170" name="Picture 2"/>
          <p:cNvPicPr>
            <a:picLocks noChangeAspect="1" noChangeArrowheads="1"/>
          </p:cNvPicPr>
          <p:nvPr/>
        </p:nvPicPr>
        <p:blipFill>
          <a:blip r:embed="rId2"/>
          <a:srcRect/>
          <a:stretch>
            <a:fillRect/>
          </a:stretch>
        </p:blipFill>
        <p:spPr bwMode="auto">
          <a:xfrm>
            <a:off x="5163070" y="1052736"/>
            <a:ext cx="7018069" cy="4680520"/>
          </a:xfrm>
          <a:prstGeom prst="rect">
            <a:avLst/>
          </a:prstGeom>
          <a:noFill/>
          <a:ln w="9525">
            <a:noFill/>
            <a:miter lim="800000"/>
            <a:headEnd/>
            <a:tailEnd/>
          </a:ln>
        </p:spPr>
      </p:pic>
      <p:sp>
        <p:nvSpPr>
          <p:cNvPr id="6" name="TextBox 5"/>
          <p:cNvSpPr txBox="1"/>
          <p:nvPr/>
        </p:nvSpPr>
        <p:spPr>
          <a:xfrm>
            <a:off x="194519" y="1117188"/>
            <a:ext cx="4536504" cy="4832092"/>
          </a:xfrm>
          <a:prstGeom prst="rect">
            <a:avLst/>
          </a:prstGeom>
          <a:solidFill>
            <a:schemeClr val="bg1">
              <a:lumMod val="75000"/>
            </a:schemeClr>
          </a:solidFill>
        </p:spPr>
        <p:txBody>
          <a:bodyPr wrap="square" rtlCol="0">
            <a:spAutoFit/>
          </a:bodyPr>
          <a:lstStyle/>
          <a:p>
            <a:pPr algn="l"/>
            <a:r>
              <a:rPr lang="en-US" altLang="zh-CN" sz="2000" b="1" dirty="0" smtClean="0">
                <a:solidFill>
                  <a:schemeClr val="tx1"/>
                </a:solidFill>
                <a:latin typeface="+mn-ea"/>
                <a:ea typeface="+mn-ea"/>
              </a:rPr>
              <a:t>TCC</a:t>
            </a:r>
            <a:r>
              <a:rPr lang="zh-CN" altLang="en-US" sz="2000" b="1" dirty="0" smtClean="0">
                <a:solidFill>
                  <a:schemeClr val="tx1"/>
                </a:solidFill>
                <a:latin typeface="+mn-ea"/>
                <a:ea typeface="+mn-ea"/>
              </a:rPr>
              <a:t>任务调度局限性：</a:t>
            </a:r>
            <a:endParaRPr lang="en-US" altLang="zh-CN" sz="2000" b="1" dirty="0" smtClean="0">
              <a:solidFill>
                <a:schemeClr val="tx1"/>
              </a:solidFill>
              <a:latin typeface="+mn-ea"/>
              <a:ea typeface="+mn-ea"/>
            </a:endParaRPr>
          </a:p>
          <a:p>
            <a:pPr algn="l"/>
            <a:r>
              <a:rPr lang="en-US" altLang="zh-CN" sz="1800" dirty="0" smtClean="0">
                <a:solidFill>
                  <a:schemeClr val="tx1"/>
                </a:solidFill>
                <a:latin typeface="+mn-ea"/>
                <a:ea typeface="+mn-ea"/>
              </a:rPr>
              <a:t>1</a:t>
            </a:r>
            <a:r>
              <a:rPr lang="zh-CN" altLang="en-US" sz="1800" dirty="0" smtClean="0">
                <a:solidFill>
                  <a:schemeClr val="tx1"/>
                </a:solidFill>
                <a:latin typeface="+mn-ea"/>
                <a:ea typeface="+mn-ea"/>
              </a:rPr>
              <a:t>、一共</a:t>
            </a:r>
            <a:r>
              <a:rPr lang="en-US" altLang="zh-CN" sz="1800" dirty="0" smtClean="0">
                <a:solidFill>
                  <a:schemeClr val="tx1"/>
                </a:solidFill>
                <a:latin typeface="+mn-ea"/>
                <a:ea typeface="+mn-ea"/>
              </a:rPr>
              <a:t>7</a:t>
            </a:r>
            <a:r>
              <a:rPr lang="zh-CN" altLang="en-US" sz="1800" dirty="0" smtClean="0">
                <a:solidFill>
                  <a:schemeClr val="tx1"/>
                </a:solidFill>
                <a:latin typeface="+mn-ea"/>
                <a:ea typeface="+mn-ea"/>
              </a:rPr>
              <a:t>个优先级，默认优先级</a:t>
            </a:r>
            <a:r>
              <a:rPr lang="en-US" altLang="zh-CN" sz="1800" dirty="0" smtClean="0">
                <a:solidFill>
                  <a:schemeClr val="tx1"/>
                </a:solidFill>
                <a:latin typeface="+mn-ea"/>
                <a:ea typeface="+mn-ea"/>
              </a:rPr>
              <a:t>4</a:t>
            </a:r>
            <a:r>
              <a:rPr lang="zh-CN" altLang="en-US" sz="1800" dirty="0" smtClean="0">
                <a:solidFill>
                  <a:schemeClr val="tx1"/>
                </a:solidFill>
                <a:latin typeface="+mn-ea"/>
                <a:ea typeface="+mn-ea"/>
              </a:rPr>
              <a:t>，有很多高优先级</a:t>
            </a:r>
            <a:r>
              <a:rPr lang="en-US" altLang="zh-CN" sz="1800" dirty="0" smtClean="0">
                <a:solidFill>
                  <a:schemeClr val="tx1"/>
                </a:solidFill>
                <a:latin typeface="+mn-ea"/>
                <a:ea typeface="+mn-ea"/>
              </a:rPr>
              <a:t>2</a:t>
            </a:r>
            <a:r>
              <a:rPr lang="zh-CN" altLang="en-US" sz="1800" dirty="0" smtClean="0">
                <a:solidFill>
                  <a:schemeClr val="tx1"/>
                </a:solidFill>
                <a:latin typeface="+mn-ea"/>
                <a:ea typeface="+mn-ea"/>
              </a:rPr>
              <a:t>的非</a:t>
            </a:r>
            <a:r>
              <a:rPr lang="en-US" altLang="zh-CN" sz="1800" dirty="0" smtClean="0">
                <a:solidFill>
                  <a:schemeClr val="tx1"/>
                </a:solidFill>
                <a:latin typeface="+mn-ea"/>
                <a:ea typeface="+mn-ea"/>
              </a:rPr>
              <a:t>ODS</a:t>
            </a:r>
            <a:r>
              <a:rPr lang="zh-CN" altLang="en-US" sz="1800" dirty="0" smtClean="0">
                <a:solidFill>
                  <a:schemeClr val="tx1"/>
                </a:solidFill>
                <a:latin typeface="+mn-ea"/>
                <a:ea typeface="+mn-ea"/>
              </a:rPr>
              <a:t>任务，而大部分</a:t>
            </a:r>
            <a:r>
              <a:rPr lang="en-US" altLang="zh-CN" sz="1800" dirty="0" smtClean="0">
                <a:solidFill>
                  <a:schemeClr val="tx1"/>
                </a:solidFill>
                <a:latin typeface="+mn-ea"/>
                <a:ea typeface="+mn-ea"/>
              </a:rPr>
              <a:t>ODS</a:t>
            </a:r>
            <a:r>
              <a:rPr lang="zh-CN" altLang="en-US" sz="1800" dirty="0" smtClean="0">
                <a:solidFill>
                  <a:schemeClr val="tx1"/>
                </a:solidFill>
                <a:latin typeface="+mn-ea"/>
                <a:ea typeface="+mn-ea"/>
              </a:rPr>
              <a:t>任务是优先级</a:t>
            </a:r>
            <a:r>
              <a:rPr lang="en-US" altLang="zh-CN" sz="1800" dirty="0" smtClean="0">
                <a:solidFill>
                  <a:schemeClr val="tx1"/>
                </a:solidFill>
                <a:latin typeface="+mn-ea"/>
                <a:ea typeface="+mn-ea"/>
              </a:rPr>
              <a:t>2</a:t>
            </a:r>
            <a:r>
              <a:rPr lang="zh-CN" altLang="en-US" sz="1800" dirty="0" smtClean="0">
                <a:solidFill>
                  <a:schemeClr val="tx1"/>
                </a:solidFill>
                <a:latin typeface="+mn-ea"/>
                <a:ea typeface="+mn-ea"/>
              </a:rPr>
              <a:t>，导致</a:t>
            </a:r>
            <a:r>
              <a:rPr lang="en-US" altLang="zh-CN" sz="1800" dirty="0" smtClean="0">
                <a:solidFill>
                  <a:schemeClr val="tx1"/>
                </a:solidFill>
                <a:latin typeface="+mn-ea"/>
                <a:ea typeface="+mn-ea"/>
              </a:rPr>
              <a:t>TCC</a:t>
            </a:r>
            <a:r>
              <a:rPr lang="zh-CN" altLang="en-US" sz="1800" dirty="0" smtClean="0">
                <a:solidFill>
                  <a:schemeClr val="tx1"/>
                </a:solidFill>
                <a:latin typeface="+mn-ea"/>
                <a:ea typeface="+mn-ea"/>
              </a:rPr>
              <a:t>高优先级队列也被阻塞，</a:t>
            </a:r>
            <a:r>
              <a:rPr lang="en-US" altLang="zh-CN" sz="1800" dirty="0" smtClean="0">
                <a:solidFill>
                  <a:schemeClr val="tx1"/>
                </a:solidFill>
                <a:latin typeface="+mn-ea"/>
                <a:ea typeface="+mn-ea"/>
              </a:rPr>
              <a:t>ODS</a:t>
            </a:r>
            <a:r>
              <a:rPr lang="zh-CN" altLang="en-US" sz="1800" dirty="0" smtClean="0">
                <a:solidFill>
                  <a:schemeClr val="tx1"/>
                </a:solidFill>
                <a:latin typeface="+mn-ea"/>
                <a:ea typeface="+mn-ea"/>
              </a:rPr>
              <a:t>任务无法被准时调度，等待时间过长，带来后续依赖任务延迟；</a:t>
            </a:r>
            <a:endParaRPr lang="en-US" altLang="zh-CN" sz="1800" dirty="0" smtClean="0">
              <a:solidFill>
                <a:schemeClr val="tx1"/>
              </a:solidFill>
              <a:latin typeface="+mn-ea"/>
              <a:ea typeface="+mn-ea"/>
            </a:endParaRPr>
          </a:p>
          <a:p>
            <a:pPr algn="l"/>
            <a:r>
              <a:rPr lang="en-US" altLang="zh-CN" sz="1800" dirty="0" smtClean="0">
                <a:solidFill>
                  <a:schemeClr val="tx1"/>
                </a:solidFill>
                <a:latin typeface="+mn-ea"/>
                <a:ea typeface="+mn-ea"/>
              </a:rPr>
              <a:t>2</a:t>
            </a:r>
            <a:r>
              <a:rPr lang="zh-CN" altLang="en-US" sz="1800" dirty="0" smtClean="0">
                <a:solidFill>
                  <a:schemeClr val="tx1"/>
                </a:solidFill>
                <a:latin typeface="+mn-ea"/>
                <a:ea typeface="+mn-ea"/>
              </a:rPr>
              <a:t>、</a:t>
            </a:r>
            <a:r>
              <a:rPr lang="en-US" altLang="zh-CN" sz="1800" dirty="0" smtClean="0">
                <a:solidFill>
                  <a:schemeClr val="tx1"/>
                </a:solidFill>
                <a:latin typeface="+mn-ea"/>
                <a:ea typeface="+mn-ea"/>
              </a:rPr>
              <a:t>0-2</a:t>
            </a:r>
            <a:r>
              <a:rPr lang="zh-CN" altLang="en-US" sz="1800" dirty="0" smtClean="0">
                <a:solidFill>
                  <a:schemeClr val="tx1"/>
                </a:solidFill>
                <a:latin typeface="+mn-ea"/>
                <a:ea typeface="+mn-ea"/>
              </a:rPr>
              <a:t>点之间基本是数据通道入库任务主要占用集群</a:t>
            </a:r>
            <a:r>
              <a:rPr lang="en-US" altLang="zh-CN" sz="1800" dirty="0" smtClean="0">
                <a:solidFill>
                  <a:schemeClr val="tx1"/>
                </a:solidFill>
                <a:latin typeface="+mn-ea"/>
                <a:ea typeface="+mn-ea"/>
              </a:rPr>
              <a:t>IO</a:t>
            </a:r>
            <a:r>
              <a:rPr lang="zh-CN" altLang="en-US" sz="1800" dirty="0" smtClean="0">
                <a:solidFill>
                  <a:schemeClr val="tx1"/>
                </a:solidFill>
                <a:latin typeface="+mn-ea"/>
                <a:ea typeface="+mn-ea"/>
              </a:rPr>
              <a:t>资源，这些任务没被</a:t>
            </a:r>
            <a:r>
              <a:rPr lang="en-US" altLang="zh-CN" sz="1800" dirty="0" smtClean="0">
                <a:solidFill>
                  <a:schemeClr val="tx1"/>
                </a:solidFill>
                <a:latin typeface="+mn-ea"/>
                <a:ea typeface="+mn-ea"/>
              </a:rPr>
              <a:t>TCC</a:t>
            </a:r>
            <a:r>
              <a:rPr lang="zh-CN" altLang="en-US" sz="1800" dirty="0" smtClean="0">
                <a:solidFill>
                  <a:schemeClr val="tx1"/>
                </a:solidFill>
                <a:latin typeface="+mn-ea"/>
                <a:ea typeface="+mn-ea"/>
              </a:rPr>
              <a:t>统一管理；按固定时间启动</a:t>
            </a:r>
            <a:r>
              <a:rPr lang="en-US" altLang="zh-CN" sz="1800" dirty="0" smtClean="0">
                <a:solidFill>
                  <a:schemeClr val="tx1"/>
                </a:solidFill>
                <a:latin typeface="+mn-ea"/>
                <a:ea typeface="+mn-ea"/>
              </a:rPr>
              <a:t>ODS</a:t>
            </a:r>
            <a:r>
              <a:rPr lang="zh-CN" altLang="en-US" sz="1800" dirty="0" smtClean="0">
                <a:solidFill>
                  <a:schemeClr val="tx1"/>
                </a:solidFill>
                <a:latin typeface="+mn-ea"/>
                <a:ea typeface="+mn-ea"/>
              </a:rPr>
              <a:t>任务往往空等</a:t>
            </a:r>
            <a:r>
              <a:rPr lang="en-US" altLang="zh-CN" sz="1800" dirty="0" smtClean="0">
                <a:solidFill>
                  <a:schemeClr val="tx1"/>
                </a:solidFill>
                <a:latin typeface="+mn-ea"/>
                <a:ea typeface="+mn-ea"/>
              </a:rPr>
              <a:t>1-2</a:t>
            </a:r>
            <a:r>
              <a:rPr lang="zh-CN" altLang="en-US" sz="1800" dirty="0" smtClean="0">
                <a:solidFill>
                  <a:schemeClr val="tx1"/>
                </a:solidFill>
                <a:latin typeface="+mn-ea"/>
                <a:ea typeface="+mn-ea"/>
              </a:rPr>
              <a:t>小时等待数据到来，集群资源并没有充分利用（非事件触发）</a:t>
            </a:r>
            <a:endParaRPr lang="en-US" altLang="zh-CN" sz="1800" dirty="0" smtClean="0">
              <a:solidFill>
                <a:schemeClr val="tx1"/>
              </a:solidFill>
              <a:latin typeface="+mn-ea"/>
              <a:ea typeface="+mn-ea"/>
            </a:endParaRPr>
          </a:p>
          <a:p>
            <a:pPr algn="l"/>
            <a:r>
              <a:rPr lang="en-US" altLang="zh-CN" sz="1800" dirty="0" smtClean="0">
                <a:solidFill>
                  <a:schemeClr val="tx1"/>
                </a:solidFill>
                <a:latin typeface="+mn-ea"/>
                <a:ea typeface="+mn-ea"/>
              </a:rPr>
              <a:t>3</a:t>
            </a:r>
            <a:r>
              <a:rPr lang="zh-CN" altLang="en-US" sz="1800" dirty="0" smtClean="0">
                <a:solidFill>
                  <a:schemeClr val="tx1"/>
                </a:solidFill>
                <a:latin typeface="+mn-ea"/>
                <a:ea typeface="+mn-ea"/>
              </a:rPr>
              <a:t>、</a:t>
            </a:r>
            <a:r>
              <a:rPr lang="zh-CN" altLang="zh-CN" sz="1800" dirty="0" smtClean="0">
                <a:latin typeface="+mn-ea"/>
                <a:ea typeface="+mn-ea"/>
              </a:rPr>
              <a:t>只有</a:t>
            </a:r>
            <a:r>
              <a:rPr lang="en-US" altLang="zh-CN" sz="1800" dirty="0" smtClean="0">
                <a:latin typeface="+mn-ea"/>
                <a:ea typeface="+mn-ea"/>
              </a:rPr>
              <a:t>ODS</a:t>
            </a:r>
            <a:r>
              <a:rPr lang="zh-CN" altLang="zh-CN" sz="1800" dirty="0" smtClean="0">
                <a:latin typeface="+mn-ea"/>
                <a:ea typeface="+mn-ea"/>
              </a:rPr>
              <a:t>任务</a:t>
            </a:r>
            <a:r>
              <a:rPr lang="zh-CN" altLang="en-US" sz="1800" dirty="0" smtClean="0">
                <a:latin typeface="+mn-ea"/>
                <a:ea typeface="+mn-ea"/>
              </a:rPr>
              <a:t>按</a:t>
            </a:r>
            <a:r>
              <a:rPr lang="zh-CN" altLang="zh-CN" sz="1800" dirty="0" smtClean="0">
                <a:latin typeface="+mn-ea"/>
                <a:ea typeface="+mn-ea"/>
              </a:rPr>
              <a:t>时间要求</a:t>
            </a:r>
            <a:r>
              <a:rPr lang="zh-CN" altLang="en-US" sz="1800" dirty="0" smtClean="0">
                <a:latin typeface="+mn-ea"/>
                <a:ea typeface="+mn-ea"/>
              </a:rPr>
              <a:t>启动</a:t>
            </a:r>
            <a:r>
              <a:rPr lang="zh-CN" altLang="zh-CN" sz="1800" dirty="0" smtClean="0">
                <a:latin typeface="+mn-ea"/>
                <a:ea typeface="+mn-ea"/>
              </a:rPr>
              <a:t>，其他非</a:t>
            </a:r>
            <a:r>
              <a:rPr lang="en-US" altLang="zh-CN" sz="1800" dirty="0" smtClean="0">
                <a:latin typeface="+mn-ea"/>
                <a:ea typeface="+mn-ea"/>
              </a:rPr>
              <a:t>ODS</a:t>
            </a:r>
            <a:r>
              <a:rPr lang="zh-CN" altLang="zh-CN" sz="1800" dirty="0" smtClean="0">
                <a:latin typeface="+mn-ea"/>
                <a:ea typeface="+mn-ea"/>
              </a:rPr>
              <a:t>任务只</a:t>
            </a:r>
            <a:r>
              <a:rPr lang="zh-CN" altLang="en-US" sz="1800" dirty="0" smtClean="0">
                <a:latin typeface="+mn-ea"/>
                <a:ea typeface="+mn-ea"/>
              </a:rPr>
              <a:t>按</a:t>
            </a:r>
            <a:r>
              <a:rPr lang="zh-CN" altLang="zh-CN" sz="1800" dirty="0" smtClean="0">
                <a:latin typeface="+mn-ea"/>
                <a:ea typeface="+mn-ea"/>
              </a:rPr>
              <a:t>任务</a:t>
            </a:r>
            <a:r>
              <a:rPr lang="zh-CN" altLang="en-US" sz="1800" dirty="0" smtClean="0">
                <a:latin typeface="+mn-ea"/>
                <a:ea typeface="+mn-ea"/>
              </a:rPr>
              <a:t>依赖启动，无法预估完成时间；</a:t>
            </a:r>
            <a:r>
              <a:rPr lang="en-US" altLang="zh-CN" sz="1800" dirty="0" smtClean="0">
                <a:latin typeface="+mn-ea"/>
                <a:ea typeface="+mn-ea"/>
              </a:rPr>
              <a:t>ODS</a:t>
            </a:r>
            <a:r>
              <a:rPr lang="zh-CN" altLang="zh-CN" sz="1800" dirty="0" smtClean="0">
                <a:latin typeface="+mn-ea"/>
                <a:ea typeface="+mn-ea"/>
              </a:rPr>
              <a:t>时间延迟的话有告警</a:t>
            </a:r>
            <a:r>
              <a:rPr lang="zh-CN" altLang="en-US" sz="1800" dirty="0" smtClean="0">
                <a:latin typeface="+mn-ea"/>
                <a:ea typeface="+mn-ea"/>
              </a:rPr>
              <a:t>，而其他任务没有告警</a:t>
            </a:r>
            <a:r>
              <a:rPr lang="zh-CN" altLang="zh-CN" sz="1800" dirty="0" smtClean="0">
                <a:latin typeface="+mn-ea"/>
                <a:ea typeface="+mn-ea"/>
              </a:rPr>
              <a:t>。</a:t>
            </a:r>
            <a:endParaRPr lang="en-US" altLang="zh-CN" sz="1800" dirty="0" smtClean="0">
              <a:latin typeface="+mn-ea"/>
              <a:ea typeface="+mn-ea"/>
            </a:endParaRPr>
          </a:p>
          <a:p>
            <a:pPr algn="l"/>
            <a:r>
              <a:rPr lang="en-US" altLang="zh-CN" sz="1800" dirty="0" smtClean="0">
                <a:solidFill>
                  <a:schemeClr val="tx1"/>
                </a:solidFill>
                <a:latin typeface="+mn-ea"/>
                <a:ea typeface="+mn-ea"/>
              </a:rPr>
              <a:t>4</a:t>
            </a:r>
            <a:r>
              <a:rPr lang="zh-CN" altLang="en-US" sz="1800" dirty="0" smtClean="0">
                <a:solidFill>
                  <a:schemeClr val="tx1"/>
                </a:solidFill>
                <a:latin typeface="+mn-ea"/>
                <a:ea typeface="+mn-ea"/>
              </a:rPr>
              <a:t>、任务并行化差</a:t>
            </a:r>
            <a:endParaRPr lang="en-US" altLang="zh-CN" sz="1800" dirty="0" smtClean="0">
              <a:solidFill>
                <a:schemeClr val="tx1"/>
              </a:solidFill>
              <a:latin typeface="+mn-ea"/>
              <a:ea typeface="+mn-ea"/>
            </a:endParaRPr>
          </a:p>
          <a:p>
            <a:pPr algn="l"/>
            <a:r>
              <a:rPr lang="en-US" altLang="zh-CN" sz="1800" dirty="0" smtClean="0">
                <a:solidFill>
                  <a:schemeClr val="tx1"/>
                </a:solidFill>
                <a:latin typeface="+mn-ea"/>
                <a:ea typeface="+mn-ea"/>
              </a:rPr>
              <a:t>5</a:t>
            </a:r>
            <a:r>
              <a:rPr lang="zh-CN" altLang="en-US" sz="1800" dirty="0" smtClean="0">
                <a:solidFill>
                  <a:schemeClr val="tx1"/>
                </a:solidFill>
                <a:latin typeface="+mn-ea"/>
                <a:ea typeface="+mn-ea"/>
              </a:rPr>
              <a:t>、临时分析任务没统一调度，直接提交</a:t>
            </a:r>
            <a:endParaRPr lang="en-US" altLang="zh-CN" sz="1800" dirty="0" smtClean="0">
              <a:solidFill>
                <a:schemeClr val="tx1"/>
              </a:solidFill>
              <a:latin typeface="+mn-ea"/>
              <a:ea typeface="+mn-ea"/>
            </a:endParaRPr>
          </a:p>
        </p:txBody>
      </p:sp>
      <p:sp>
        <p:nvSpPr>
          <p:cNvPr id="7" name="TextBox 6"/>
          <p:cNvSpPr txBox="1"/>
          <p:nvPr/>
        </p:nvSpPr>
        <p:spPr>
          <a:xfrm>
            <a:off x="0" y="6237312"/>
            <a:ext cx="12198350" cy="707886"/>
          </a:xfrm>
          <a:prstGeom prst="rect">
            <a:avLst/>
          </a:prstGeom>
          <a:solidFill>
            <a:srgbClr val="C00000"/>
          </a:solidFill>
        </p:spPr>
        <p:txBody>
          <a:bodyPr wrap="square" rtlCol="0">
            <a:spAutoFit/>
          </a:bodyPr>
          <a:lstStyle/>
          <a:p>
            <a:pPr algn="l"/>
            <a:r>
              <a:rPr lang="zh-CN" altLang="en-US" sz="2000" b="1" dirty="0" smtClean="0">
                <a:solidFill>
                  <a:schemeClr val="bg1"/>
                </a:solidFill>
                <a:latin typeface="+mn-ea"/>
                <a:ea typeface="+mn-ea"/>
              </a:rPr>
              <a:t>改进建议：根据任务输出时间、</a:t>
            </a:r>
            <a:r>
              <a:rPr lang="zh-CN" altLang="en-US" sz="2000" b="1" dirty="0" smtClean="0">
                <a:solidFill>
                  <a:schemeClr val="bg1"/>
                </a:solidFill>
                <a:latin typeface="+mn-ea"/>
              </a:rPr>
              <a:t>任务优先级、任务间依赖关系，</a:t>
            </a:r>
            <a:r>
              <a:rPr lang="zh-CN" altLang="en-US" sz="2000" b="1" dirty="0" smtClean="0">
                <a:solidFill>
                  <a:schemeClr val="bg1"/>
                </a:solidFill>
                <a:latin typeface="+mn-ea"/>
                <a:ea typeface="+mn-ea"/>
              </a:rPr>
              <a:t>集群资源状态，提供自动化、智能化可预期输出时间的任务调度策略，异常自动检测，自动重做任务，做到集群资源最大化利用，资源占用均匀分布；</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0543" y="0"/>
            <a:ext cx="12601400" cy="871538"/>
          </a:xfrm>
        </p:spPr>
        <p:txBody>
          <a:bodyPr/>
          <a:lstStyle/>
          <a:p>
            <a:r>
              <a:rPr lang="zh-CN" altLang="en-US" dirty="0" smtClean="0"/>
              <a:t>由于</a:t>
            </a:r>
            <a:r>
              <a:rPr lang="en-US" altLang="zh-CN" dirty="0" smtClean="0"/>
              <a:t>TCC</a:t>
            </a:r>
            <a:r>
              <a:rPr lang="zh-CN" altLang="en-US" dirty="0" smtClean="0"/>
              <a:t>队列阻塞，导致任务等待</a:t>
            </a:r>
            <a:r>
              <a:rPr lang="en-US" altLang="zh-CN" dirty="0" smtClean="0"/>
              <a:t>1</a:t>
            </a:r>
            <a:r>
              <a:rPr lang="zh-CN" altLang="en-US" dirty="0" smtClean="0"/>
              <a:t>个小时才被调度</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21</a:t>
            </a:fld>
            <a:endParaRPr lang="en-GB" altLang="zh-CN">
              <a:solidFill>
                <a:srgbClr val="000000"/>
              </a:solidFill>
            </a:endParaRPr>
          </a:p>
        </p:txBody>
      </p:sp>
      <p:pic>
        <p:nvPicPr>
          <p:cNvPr id="5" name="图片 2" descr="image002"/>
          <p:cNvPicPr>
            <a:picLocks noChangeAspect="1" noChangeArrowheads="1"/>
          </p:cNvPicPr>
          <p:nvPr/>
        </p:nvPicPr>
        <p:blipFill>
          <a:blip r:embed="rId2"/>
          <a:srcRect/>
          <a:stretch>
            <a:fillRect/>
          </a:stretch>
        </p:blipFill>
        <p:spPr bwMode="auto">
          <a:xfrm>
            <a:off x="0" y="836712"/>
            <a:ext cx="12198350" cy="5045199"/>
          </a:xfrm>
          <a:prstGeom prst="rect">
            <a:avLst/>
          </a:prstGeom>
          <a:noFill/>
          <a:ln w="9525">
            <a:noFill/>
            <a:miter lim="800000"/>
            <a:headEnd/>
            <a:tailEnd/>
          </a:ln>
        </p:spPr>
      </p:pic>
      <p:pic>
        <p:nvPicPr>
          <p:cNvPr id="11266" name="Picture 2"/>
          <p:cNvPicPr>
            <a:picLocks noChangeAspect="1" noChangeArrowheads="1"/>
          </p:cNvPicPr>
          <p:nvPr/>
        </p:nvPicPr>
        <p:blipFill>
          <a:blip r:embed="rId3"/>
          <a:srcRect/>
          <a:stretch>
            <a:fillRect/>
          </a:stretch>
        </p:blipFill>
        <p:spPr bwMode="auto">
          <a:xfrm>
            <a:off x="410543" y="3933056"/>
            <a:ext cx="4468813" cy="2022475"/>
          </a:xfrm>
          <a:prstGeom prst="rect">
            <a:avLst/>
          </a:prstGeom>
          <a:noFill/>
          <a:ln w="9525">
            <a:solidFill>
              <a:srgbClr val="FF0000"/>
            </a:solidFill>
            <a:miter lim="800000"/>
            <a:headEnd/>
            <a:tailEnd/>
          </a:ln>
        </p:spPr>
      </p:pic>
      <p:sp>
        <p:nvSpPr>
          <p:cNvPr id="7" name="TextBox 6"/>
          <p:cNvSpPr txBox="1"/>
          <p:nvPr/>
        </p:nvSpPr>
        <p:spPr>
          <a:xfrm>
            <a:off x="1115805" y="6021288"/>
            <a:ext cx="3653051" cy="400110"/>
          </a:xfrm>
          <a:prstGeom prst="rect">
            <a:avLst/>
          </a:prstGeom>
          <a:noFill/>
        </p:spPr>
        <p:txBody>
          <a:bodyPr wrap="none" rtlCol="0">
            <a:spAutoFit/>
          </a:bodyPr>
          <a:lstStyle/>
          <a:p>
            <a:r>
              <a:rPr lang="zh-CN" altLang="en-US" sz="2000" b="1" dirty="0" smtClean="0">
                <a:solidFill>
                  <a:schemeClr val="tx1"/>
                </a:solidFill>
                <a:latin typeface="微软雅黑" pitchFamily="34" charset="-122"/>
                <a:ea typeface="微软雅黑" pitchFamily="34" charset="-122"/>
              </a:rPr>
              <a:t>被</a:t>
            </a:r>
            <a:r>
              <a:rPr lang="en-US" altLang="zh-CN" sz="2000" b="1" dirty="0" smtClean="0">
                <a:solidFill>
                  <a:schemeClr val="tx1"/>
                </a:solidFill>
                <a:latin typeface="微软雅黑" pitchFamily="34" charset="-122"/>
                <a:ea typeface="微软雅黑" pitchFamily="34" charset="-122"/>
              </a:rPr>
              <a:t>TCC</a:t>
            </a:r>
            <a:r>
              <a:rPr lang="zh-CN" altLang="en-US" sz="2000" b="1" dirty="0" smtClean="0">
                <a:solidFill>
                  <a:schemeClr val="tx1"/>
                </a:solidFill>
                <a:latin typeface="微软雅黑" pitchFamily="34" charset="-122"/>
                <a:ea typeface="微软雅黑" pitchFamily="34" charset="-122"/>
              </a:rPr>
              <a:t>调度队列阻塞了</a:t>
            </a:r>
            <a:r>
              <a:rPr lang="en-US" altLang="zh-CN" sz="2000" b="1" dirty="0" smtClean="0">
                <a:solidFill>
                  <a:schemeClr val="tx1"/>
                </a:solidFill>
                <a:latin typeface="微软雅黑" pitchFamily="34" charset="-122"/>
                <a:ea typeface="微软雅黑" pitchFamily="34" charset="-122"/>
              </a:rPr>
              <a:t>1</a:t>
            </a:r>
            <a:r>
              <a:rPr lang="zh-CN" altLang="en-US" sz="2000" b="1" dirty="0" smtClean="0">
                <a:solidFill>
                  <a:schemeClr val="tx1"/>
                </a:solidFill>
                <a:latin typeface="微软雅黑" pitchFamily="34" charset="-122"/>
                <a:ea typeface="微软雅黑" pitchFamily="34" charset="-122"/>
              </a:rPr>
              <a:t>个小时</a:t>
            </a:r>
          </a:p>
        </p:txBody>
      </p:sp>
      <p:sp>
        <p:nvSpPr>
          <p:cNvPr id="8" name="椭圆 7"/>
          <p:cNvSpPr/>
          <p:nvPr/>
        </p:nvSpPr>
        <p:spPr bwMode="auto">
          <a:xfrm>
            <a:off x="2930823" y="5157192"/>
            <a:ext cx="1872208" cy="720080"/>
          </a:xfrm>
          <a:prstGeom prst="ellipse">
            <a:avLst/>
          </a:prstGeom>
          <a:noFill/>
          <a:ln w="28575" cap="flat" cmpd="sng" algn="ctr">
            <a:solidFill>
              <a:srgbClr val="0000FF"/>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9" name="椭圆 8"/>
          <p:cNvSpPr/>
          <p:nvPr/>
        </p:nvSpPr>
        <p:spPr bwMode="auto">
          <a:xfrm>
            <a:off x="5163071" y="4365104"/>
            <a:ext cx="1872208" cy="1152128"/>
          </a:xfrm>
          <a:prstGeom prst="ellipse">
            <a:avLst/>
          </a:prstGeom>
          <a:noFill/>
          <a:ln w="28575" cap="flat" cmpd="sng" algn="ctr">
            <a:solidFill>
              <a:srgbClr val="0000FF"/>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 name="TextBox 9"/>
          <p:cNvSpPr txBox="1"/>
          <p:nvPr/>
        </p:nvSpPr>
        <p:spPr>
          <a:xfrm>
            <a:off x="5691680" y="5589240"/>
            <a:ext cx="3323346" cy="400110"/>
          </a:xfrm>
          <a:prstGeom prst="rect">
            <a:avLst/>
          </a:prstGeom>
          <a:noFill/>
        </p:spPr>
        <p:txBody>
          <a:bodyPr wrap="none" rtlCol="0">
            <a:spAutoFit/>
          </a:bodyPr>
          <a:lstStyle/>
          <a:p>
            <a:r>
              <a:rPr lang="zh-CN" altLang="en-US" sz="2000" b="1" dirty="0" smtClean="0">
                <a:solidFill>
                  <a:schemeClr val="tx1"/>
                </a:solidFill>
                <a:latin typeface="微软雅黑" pitchFamily="34" charset="-122"/>
                <a:ea typeface="微软雅黑" pitchFamily="34" charset="-122"/>
              </a:rPr>
              <a:t>赶上</a:t>
            </a:r>
            <a:r>
              <a:rPr lang="en-US" altLang="zh-CN" sz="2000" b="1" dirty="0" smtClean="0">
                <a:solidFill>
                  <a:schemeClr val="tx1"/>
                </a:solidFill>
                <a:latin typeface="微软雅黑" pitchFamily="34" charset="-122"/>
                <a:ea typeface="微软雅黑" pitchFamily="34" charset="-122"/>
              </a:rPr>
              <a:t>4</a:t>
            </a:r>
            <a:r>
              <a:rPr lang="zh-CN" altLang="en-US" sz="2000" b="1" dirty="0" smtClean="0">
                <a:solidFill>
                  <a:schemeClr val="tx1"/>
                </a:solidFill>
                <a:latin typeface="微软雅黑" pitchFamily="34" charset="-122"/>
                <a:ea typeface="微软雅黑" pitchFamily="34" charset="-122"/>
              </a:rPr>
              <a:t>点高峰，执行了</a:t>
            </a:r>
            <a:r>
              <a:rPr lang="en-US" altLang="zh-CN" sz="2000" b="1" dirty="0" smtClean="0">
                <a:solidFill>
                  <a:schemeClr val="tx1"/>
                </a:solidFill>
                <a:latin typeface="微软雅黑" pitchFamily="34" charset="-122"/>
                <a:ea typeface="微软雅黑" pitchFamily="34" charset="-122"/>
              </a:rPr>
              <a:t>2</a:t>
            </a:r>
            <a:r>
              <a:rPr lang="zh-CN" altLang="en-US" sz="2000" b="1" dirty="0" smtClean="0">
                <a:solidFill>
                  <a:schemeClr val="tx1"/>
                </a:solidFill>
                <a:latin typeface="微软雅黑" pitchFamily="34" charset="-122"/>
                <a:ea typeface="微软雅黑" pitchFamily="34" charset="-122"/>
              </a:rPr>
              <a:t>小时</a:t>
            </a:r>
          </a:p>
        </p:txBody>
      </p:sp>
      <p:sp>
        <p:nvSpPr>
          <p:cNvPr id="11" name="椭圆 10"/>
          <p:cNvSpPr/>
          <p:nvPr/>
        </p:nvSpPr>
        <p:spPr bwMode="auto">
          <a:xfrm>
            <a:off x="10326142" y="3068960"/>
            <a:ext cx="1872208" cy="1152128"/>
          </a:xfrm>
          <a:prstGeom prst="ellipse">
            <a:avLst/>
          </a:prstGeom>
          <a:noFill/>
          <a:ln w="28575" cap="flat" cmpd="sng" algn="ctr">
            <a:solidFill>
              <a:srgbClr val="0000FF"/>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2" name="TextBox 11"/>
          <p:cNvSpPr txBox="1"/>
          <p:nvPr/>
        </p:nvSpPr>
        <p:spPr>
          <a:xfrm>
            <a:off x="9267527" y="1988840"/>
            <a:ext cx="3164649" cy="1015663"/>
          </a:xfrm>
          <a:prstGeom prst="rect">
            <a:avLst/>
          </a:prstGeom>
          <a:noFill/>
        </p:spPr>
        <p:txBody>
          <a:bodyPr wrap="none" rtlCol="0">
            <a:spAutoFit/>
          </a:bodyPr>
          <a:lstStyle/>
          <a:p>
            <a:pPr algn="l"/>
            <a:r>
              <a:rPr lang="zh-CN" altLang="en-US" sz="2000" b="1" dirty="0" smtClean="0">
                <a:solidFill>
                  <a:schemeClr val="tx1"/>
                </a:solidFill>
                <a:latin typeface="微软雅黑" pitchFamily="34" charset="-122"/>
                <a:ea typeface="微软雅黑" pitchFamily="34" charset="-122"/>
              </a:rPr>
              <a:t>平时正常</a:t>
            </a:r>
            <a:r>
              <a:rPr lang="en-US" altLang="zh-CN" sz="2000" b="1" dirty="0" smtClean="0">
                <a:solidFill>
                  <a:schemeClr val="tx1"/>
                </a:solidFill>
                <a:latin typeface="微软雅黑" pitchFamily="34" charset="-122"/>
                <a:ea typeface="微软雅黑" pitchFamily="34" charset="-122"/>
              </a:rPr>
              <a:t>6</a:t>
            </a:r>
            <a:r>
              <a:rPr lang="zh-CN" altLang="en-US" sz="2000" b="1" dirty="0" smtClean="0">
                <a:solidFill>
                  <a:schemeClr val="tx1"/>
                </a:solidFill>
                <a:latin typeface="微软雅黑" pitchFamily="34" charset="-122"/>
                <a:ea typeface="微软雅黑" pitchFamily="34" charset="-122"/>
              </a:rPr>
              <a:t>点半</a:t>
            </a:r>
            <a:endParaRPr lang="en-US" altLang="zh-CN" sz="2000" b="1" dirty="0" smtClean="0">
              <a:solidFill>
                <a:schemeClr val="tx1"/>
              </a:solidFill>
              <a:latin typeface="微软雅黑" pitchFamily="34" charset="-122"/>
              <a:ea typeface="微软雅黑" pitchFamily="34" charset="-122"/>
            </a:endParaRPr>
          </a:p>
          <a:p>
            <a:pPr algn="l"/>
            <a:r>
              <a:rPr lang="zh-CN" altLang="en-US" sz="2000" b="1" dirty="0" smtClean="0">
                <a:solidFill>
                  <a:schemeClr val="tx1"/>
                </a:solidFill>
                <a:latin typeface="微软雅黑" pitchFamily="34" charset="-122"/>
                <a:ea typeface="微软雅黑" pitchFamily="34" charset="-122"/>
              </a:rPr>
              <a:t>推迟到</a:t>
            </a:r>
            <a:r>
              <a:rPr lang="en-US" altLang="zh-CN" sz="2000" b="1" dirty="0" smtClean="0">
                <a:solidFill>
                  <a:schemeClr val="tx1"/>
                </a:solidFill>
                <a:latin typeface="微软雅黑" pitchFamily="34" charset="-122"/>
                <a:ea typeface="微软雅黑" pitchFamily="34" charset="-122"/>
              </a:rPr>
              <a:t>8</a:t>
            </a:r>
            <a:r>
              <a:rPr lang="zh-CN" altLang="en-US" sz="2000" b="1" dirty="0" smtClean="0">
                <a:solidFill>
                  <a:schemeClr val="tx1"/>
                </a:solidFill>
                <a:latin typeface="微软雅黑" pitchFamily="34" charset="-122"/>
                <a:ea typeface="微软雅黑" pitchFamily="34" charset="-122"/>
              </a:rPr>
              <a:t>点半（唯一满足）</a:t>
            </a:r>
            <a:endParaRPr lang="en-US" altLang="zh-CN" sz="2000" b="1" dirty="0" smtClean="0">
              <a:solidFill>
                <a:schemeClr val="tx1"/>
              </a:solidFill>
              <a:latin typeface="微软雅黑" pitchFamily="34" charset="-122"/>
              <a:ea typeface="微软雅黑" pitchFamily="34" charset="-122"/>
            </a:endParaRPr>
          </a:p>
          <a:p>
            <a:pPr algn="l"/>
            <a:r>
              <a:rPr lang="zh-CN" altLang="en-US" sz="2000" b="1" dirty="0" smtClean="0">
                <a:solidFill>
                  <a:schemeClr val="tx1"/>
                </a:solidFill>
                <a:latin typeface="微软雅黑" pitchFamily="34" charset="-122"/>
                <a:ea typeface="微软雅黑" pitchFamily="34" charset="-122"/>
              </a:rPr>
              <a:t>其余</a:t>
            </a:r>
            <a:r>
              <a:rPr lang="en-US" altLang="zh-CN" sz="2000" b="1" dirty="0" smtClean="0">
                <a:solidFill>
                  <a:schemeClr val="tx1"/>
                </a:solidFill>
                <a:latin typeface="微软雅黑" pitchFamily="34" charset="-122"/>
                <a:ea typeface="微软雅黑" pitchFamily="34" charset="-122"/>
              </a:rPr>
              <a:t>3</a:t>
            </a:r>
            <a:r>
              <a:rPr lang="zh-CN" altLang="en-US" sz="2000" b="1" dirty="0" smtClean="0">
                <a:solidFill>
                  <a:schemeClr val="tx1"/>
                </a:solidFill>
                <a:latin typeface="微软雅黑" pitchFamily="34" charset="-122"/>
                <a:ea typeface="微软雅黑" pitchFamily="34" charset="-122"/>
              </a:rPr>
              <a:t>张都到下午</a:t>
            </a:r>
            <a:r>
              <a:rPr lang="en-US" altLang="zh-CN" sz="2000" b="1" dirty="0" smtClean="0">
                <a:solidFill>
                  <a:schemeClr val="tx1"/>
                </a:solidFill>
                <a:latin typeface="微软雅黑" pitchFamily="34" charset="-122"/>
                <a:ea typeface="微软雅黑" pitchFamily="34" charset="-122"/>
              </a:rPr>
              <a:t>13:00</a:t>
            </a:r>
            <a:endParaRPr lang="zh-CN" altLang="en-US" sz="2000" b="1" dirty="0" smtClean="0">
              <a:solidFill>
                <a:schemeClr val="tx1"/>
              </a:solidFill>
              <a:latin typeface="微软雅黑" pitchFamily="34" charset="-122"/>
              <a:ea typeface="微软雅黑" pitchFamily="34" charset="-122"/>
            </a:endParaRPr>
          </a:p>
        </p:txBody>
      </p:sp>
      <p:sp>
        <p:nvSpPr>
          <p:cNvPr id="13" name="TextBox 12"/>
          <p:cNvSpPr txBox="1"/>
          <p:nvPr/>
        </p:nvSpPr>
        <p:spPr>
          <a:xfrm>
            <a:off x="3349708" y="980728"/>
            <a:ext cx="5270995" cy="461665"/>
          </a:xfrm>
          <a:prstGeom prst="rect">
            <a:avLst/>
          </a:prstGeom>
          <a:noFill/>
        </p:spPr>
        <p:txBody>
          <a:bodyPr wrap="none" rtlCol="0">
            <a:spAutoFit/>
          </a:bodyPr>
          <a:lstStyle/>
          <a:p>
            <a:r>
              <a:rPr lang="zh-CN" altLang="en-US" sz="2400" b="1" dirty="0" smtClean="0">
                <a:solidFill>
                  <a:schemeClr val="tx1"/>
                </a:solidFill>
                <a:latin typeface="微软雅黑" pitchFamily="34" charset="-122"/>
                <a:ea typeface="微软雅黑" pitchFamily="34" charset="-122"/>
              </a:rPr>
              <a:t>应用市场 </a:t>
            </a:r>
            <a:r>
              <a:rPr lang="en-US" altLang="zh-CN" sz="2400" b="1" dirty="0" smtClean="0">
                <a:solidFill>
                  <a:schemeClr val="tx1"/>
                </a:solidFill>
                <a:latin typeface="微软雅黑" pitchFamily="34" charset="-122"/>
                <a:ea typeface="微软雅黑" pitchFamily="34" charset="-122"/>
              </a:rPr>
              <a:t>2</a:t>
            </a:r>
            <a:r>
              <a:rPr lang="zh-CN" altLang="en-US" sz="2400" b="1" dirty="0" smtClean="0">
                <a:solidFill>
                  <a:schemeClr val="tx1"/>
                </a:solidFill>
                <a:latin typeface="微软雅黑" pitchFamily="34" charset="-122"/>
                <a:ea typeface="微软雅黑" pitchFamily="34" charset="-122"/>
              </a:rPr>
              <a:t>张报表、游戏中心</a:t>
            </a:r>
            <a:r>
              <a:rPr lang="en-US" altLang="zh-CN" sz="2400" b="1" dirty="0" smtClean="0">
                <a:solidFill>
                  <a:schemeClr val="tx1"/>
                </a:solidFill>
                <a:latin typeface="微软雅黑" pitchFamily="34" charset="-122"/>
                <a:ea typeface="微软雅黑" pitchFamily="34" charset="-122"/>
              </a:rPr>
              <a:t>2</a:t>
            </a:r>
            <a:r>
              <a:rPr lang="zh-CN" altLang="en-US" sz="2400" b="1" dirty="0" smtClean="0">
                <a:solidFill>
                  <a:schemeClr val="tx1"/>
                </a:solidFill>
                <a:latin typeface="微软雅黑" pitchFamily="34" charset="-122"/>
                <a:ea typeface="微软雅黑" pitchFamily="34" charset="-122"/>
              </a:rPr>
              <a:t>张报表</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4519" y="0"/>
            <a:ext cx="10332595" cy="871538"/>
          </a:xfrm>
        </p:spPr>
        <p:txBody>
          <a:bodyPr/>
          <a:lstStyle/>
          <a:p>
            <a:r>
              <a:rPr lang="zh-CN" altLang="en-US" dirty="0" smtClean="0"/>
              <a:t>任务间依赖关系复杂，导致无法并行化能力差</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22</a:t>
            </a:fld>
            <a:endParaRPr lang="en-GB" altLang="zh-CN">
              <a:solidFill>
                <a:srgbClr val="000000"/>
              </a:solidFill>
            </a:endParaRPr>
          </a:p>
        </p:txBody>
      </p:sp>
      <p:grpSp>
        <p:nvGrpSpPr>
          <p:cNvPr id="8" name="组合 7"/>
          <p:cNvGrpSpPr/>
          <p:nvPr/>
        </p:nvGrpSpPr>
        <p:grpSpPr>
          <a:xfrm>
            <a:off x="5941207" y="1052736"/>
            <a:ext cx="5990616" cy="5805264"/>
            <a:chOff x="3553247" y="-1683568"/>
            <a:chExt cx="11012542" cy="18500426"/>
          </a:xfrm>
        </p:grpSpPr>
        <p:pic>
          <p:nvPicPr>
            <p:cNvPr id="12290" name="Picture 2"/>
            <p:cNvPicPr>
              <a:picLocks noChangeAspect="1" noChangeArrowheads="1"/>
            </p:cNvPicPr>
            <p:nvPr/>
          </p:nvPicPr>
          <p:blipFill>
            <a:blip r:embed="rId2"/>
            <a:srcRect/>
            <a:stretch>
              <a:fillRect/>
            </a:stretch>
          </p:blipFill>
          <p:spPr bwMode="auto">
            <a:xfrm>
              <a:off x="3578895" y="-1683568"/>
              <a:ext cx="5668963" cy="6321425"/>
            </a:xfrm>
            <a:prstGeom prst="rect">
              <a:avLst/>
            </a:prstGeom>
            <a:noFill/>
            <a:ln w="9525">
              <a:noFill/>
              <a:miter lim="800000"/>
              <a:headEnd/>
              <a:tailEnd/>
            </a:ln>
          </p:spPr>
        </p:pic>
        <p:pic>
          <p:nvPicPr>
            <p:cNvPr id="12291" name="Picture 3"/>
            <p:cNvPicPr>
              <a:picLocks noChangeAspect="1" noChangeArrowheads="1"/>
            </p:cNvPicPr>
            <p:nvPr/>
          </p:nvPicPr>
          <p:blipFill>
            <a:blip r:embed="rId3"/>
            <a:srcRect/>
            <a:stretch>
              <a:fillRect/>
            </a:stretch>
          </p:blipFill>
          <p:spPr bwMode="auto">
            <a:xfrm>
              <a:off x="3553247" y="4581128"/>
              <a:ext cx="7280472" cy="6096000"/>
            </a:xfrm>
            <a:prstGeom prst="rect">
              <a:avLst/>
            </a:prstGeom>
            <a:noFill/>
            <a:ln w="9525">
              <a:noFill/>
              <a:miter lim="800000"/>
              <a:headEnd/>
              <a:tailEnd/>
            </a:ln>
          </p:spPr>
        </p:pic>
        <p:pic>
          <p:nvPicPr>
            <p:cNvPr id="12292" name="Picture 4"/>
            <p:cNvPicPr>
              <a:picLocks noChangeAspect="1" noChangeArrowheads="1"/>
            </p:cNvPicPr>
            <p:nvPr/>
          </p:nvPicPr>
          <p:blipFill>
            <a:blip r:embed="rId4"/>
            <a:srcRect/>
            <a:stretch>
              <a:fillRect/>
            </a:stretch>
          </p:blipFill>
          <p:spPr bwMode="auto">
            <a:xfrm>
              <a:off x="3578895" y="10701807"/>
              <a:ext cx="10986894" cy="6115051"/>
            </a:xfrm>
            <a:prstGeom prst="rect">
              <a:avLst/>
            </a:prstGeom>
            <a:noFill/>
            <a:ln w="9525">
              <a:noFill/>
              <a:miter lim="800000"/>
              <a:headEnd/>
              <a:tailEnd/>
            </a:ln>
          </p:spPr>
        </p:pic>
      </p:grpSp>
      <p:sp>
        <p:nvSpPr>
          <p:cNvPr id="9" name="TextBox 8"/>
          <p:cNvSpPr txBox="1"/>
          <p:nvPr/>
        </p:nvSpPr>
        <p:spPr>
          <a:xfrm>
            <a:off x="554559" y="1268760"/>
            <a:ext cx="4680520" cy="2246769"/>
          </a:xfrm>
          <a:prstGeom prst="rect">
            <a:avLst/>
          </a:prstGeom>
          <a:solidFill>
            <a:schemeClr val="bg1">
              <a:lumMod val="75000"/>
            </a:schemeClr>
          </a:solidFill>
        </p:spPr>
        <p:txBody>
          <a:bodyPr wrap="square" rtlCol="0">
            <a:spAutoFit/>
          </a:bodyPr>
          <a:lstStyle/>
          <a:p>
            <a:pPr algn="l"/>
            <a:r>
              <a:rPr lang="zh-CN" altLang="en-US" sz="2000" b="1" dirty="0" smtClean="0">
                <a:solidFill>
                  <a:schemeClr val="tx1"/>
                </a:solidFill>
                <a:latin typeface="微软雅黑" pitchFamily="34" charset="-122"/>
                <a:ea typeface="微软雅黑" pitchFamily="34" charset="-122"/>
              </a:rPr>
              <a:t>问题分析：</a:t>
            </a:r>
            <a:endParaRPr lang="en-US" altLang="zh-CN" sz="2000" b="1" dirty="0" smtClean="0">
              <a:solidFill>
                <a:schemeClr val="tx1"/>
              </a:solidFill>
              <a:latin typeface="微软雅黑" pitchFamily="34" charset="-122"/>
              <a:ea typeface="微软雅黑" pitchFamily="34" charset="-122"/>
            </a:endParaRPr>
          </a:p>
          <a:p>
            <a:pPr algn="l"/>
            <a:r>
              <a:rPr lang="zh-CN" altLang="en-US" sz="2000" dirty="0" smtClean="0">
                <a:solidFill>
                  <a:schemeClr val="tx1"/>
                </a:solidFill>
                <a:latin typeface="微软雅黑" pitchFamily="34" charset="-122"/>
                <a:ea typeface="微软雅黑" pitchFamily="34" charset="-122"/>
              </a:rPr>
              <a:t>任务依赖关系成金字塔状，导致很多上游任务依赖过多的下游任务，只要其中一个下游任务延迟，该任务就整体延迟，导致任务并行化程度低，最终任务完成时间瓶颈会存在于中间环节的向下依赖多个任务的汇聚节点；</a:t>
            </a:r>
          </a:p>
        </p:txBody>
      </p:sp>
      <p:sp>
        <p:nvSpPr>
          <p:cNvPr id="10" name="TextBox 9"/>
          <p:cNvSpPr txBox="1"/>
          <p:nvPr/>
        </p:nvSpPr>
        <p:spPr>
          <a:xfrm>
            <a:off x="554559" y="3789040"/>
            <a:ext cx="4680520" cy="2246769"/>
          </a:xfrm>
          <a:prstGeom prst="rect">
            <a:avLst/>
          </a:prstGeom>
          <a:solidFill>
            <a:schemeClr val="bg1">
              <a:lumMod val="75000"/>
            </a:schemeClr>
          </a:solidFill>
        </p:spPr>
        <p:txBody>
          <a:bodyPr wrap="square" rtlCol="0">
            <a:spAutoFit/>
          </a:bodyPr>
          <a:lstStyle/>
          <a:p>
            <a:pPr algn="l"/>
            <a:r>
              <a:rPr lang="zh-CN" altLang="en-US" sz="2000" b="1" dirty="0" smtClean="0">
                <a:solidFill>
                  <a:schemeClr val="tx1"/>
                </a:solidFill>
                <a:latin typeface="微软雅黑" pitchFamily="34" charset="-122"/>
                <a:ea typeface="微软雅黑" pitchFamily="34" charset="-122"/>
              </a:rPr>
              <a:t>实施建议：</a:t>
            </a:r>
            <a:endParaRPr lang="en-US" altLang="zh-CN" sz="2000" b="1" dirty="0" smtClean="0">
              <a:solidFill>
                <a:schemeClr val="tx1"/>
              </a:solidFill>
              <a:latin typeface="微软雅黑" pitchFamily="34" charset="-122"/>
              <a:ea typeface="微软雅黑" pitchFamily="34" charset="-122"/>
            </a:endParaRPr>
          </a:p>
          <a:p>
            <a:pPr algn="l"/>
            <a:r>
              <a:rPr lang="zh-CN" altLang="en-US" sz="2000" dirty="0" smtClean="0">
                <a:solidFill>
                  <a:schemeClr val="tx1"/>
                </a:solidFill>
                <a:latin typeface="微软雅黑" pitchFamily="34" charset="-122"/>
                <a:ea typeface="微软雅黑" pitchFamily="34" charset="-122"/>
              </a:rPr>
              <a:t>数据模型梳理，进行数据最小集依赖的拆分（各种维表、事实表），任务拆分，可能让任务最小化依赖，让任务并行化更好；</a:t>
            </a:r>
            <a:endParaRPr lang="en-US" altLang="zh-CN" sz="2000" dirty="0" smtClean="0">
              <a:solidFill>
                <a:schemeClr val="tx1"/>
              </a:solidFill>
              <a:latin typeface="微软雅黑" pitchFamily="34" charset="-122"/>
              <a:ea typeface="微软雅黑" pitchFamily="34" charset="-122"/>
            </a:endParaRPr>
          </a:p>
          <a:p>
            <a:pPr algn="l"/>
            <a:endParaRPr lang="en-US" altLang="zh-CN" sz="2000" dirty="0" smtClean="0">
              <a:solidFill>
                <a:schemeClr val="tx1"/>
              </a:solidFill>
              <a:latin typeface="微软雅黑" pitchFamily="34" charset="-122"/>
              <a:ea typeface="微软雅黑" pitchFamily="34" charset="-122"/>
            </a:endParaRPr>
          </a:p>
          <a:p>
            <a:pPr algn="l"/>
            <a:r>
              <a:rPr lang="zh-CN" altLang="en-US" sz="2000" b="1" dirty="0" smtClean="0">
                <a:solidFill>
                  <a:srgbClr val="C00000"/>
                </a:solidFill>
                <a:latin typeface="微软雅黑" pitchFamily="34" charset="-122"/>
                <a:ea typeface="微软雅黑" pitchFamily="34" charset="-122"/>
              </a:rPr>
              <a:t>思考：理想的模型应该是什么样？</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TCC</a:t>
            </a:r>
            <a:r>
              <a:rPr lang="zh-CN" altLang="en-US" dirty="0" smtClean="0"/>
              <a:t>调度流程：</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23</a:t>
            </a:fld>
            <a:endParaRPr lang="en-GB" altLang="zh-CN">
              <a:solidFill>
                <a:srgbClr val="000000"/>
              </a:solidFill>
            </a:endParaRPr>
          </a:p>
        </p:txBody>
      </p:sp>
      <p:sp>
        <p:nvSpPr>
          <p:cNvPr id="5" name="圆角矩形 4"/>
          <p:cNvSpPr/>
          <p:nvPr/>
        </p:nvSpPr>
        <p:spPr bwMode="auto">
          <a:xfrm>
            <a:off x="1903193" y="1197618"/>
            <a:ext cx="1656184"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 name="圆角矩形 5"/>
          <p:cNvSpPr/>
          <p:nvPr/>
        </p:nvSpPr>
        <p:spPr bwMode="auto">
          <a:xfrm>
            <a:off x="1914327" y="2780928"/>
            <a:ext cx="1656184"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8" name="圆角矩形 7"/>
          <p:cNvSpPr/>
          <p:nvPr/>
        </p:nvSpPr>
        <p:spPr bwMode="auto">
          <a:xfrm>
            <a:off x="1914327" y="4797152"/>
            <a:ext cx="1656184"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9" name="TextBox 8"/>
          <p:cNvSpPr txBox="1"/>
          <p:nvPr/>
        </p:nvSpPr>
        <p:spPr>
          <a:xfrm>
            <a:off x="2202359" y="1307669"/>
            <a:ext cx="1186029" cy="400110"/>
          </a:xfrm>
          <a:prstGeom prst="rect">
            <a:avLst/>
          </a:prstGeom>
          <a:noFill/>
        </p:spPr>
        <p:txBody>
          <a:bodyPr wrap="none" rtlCol="0">
            <a:spAutoFit/>
          </a:bodyPr>
          <a:lstStyle/>
          <a:p>
            <a:r>
              <a:rPr lang="en-US" altLang="zh-CN" sz="2000" b="1" dirty="0" smtClean="0">
                <a:solidFill>
                  <a:schemeClr val="tx1"/>
                </a:solidFill>
                <a:latin typeface="微软雅黑" pitchFamily="34" charset="-122"/>
                <a:ea typeface="微软雅黑" pitchFamily="34" charset="-122"/>
              </a:rPr>
              <a:t>TCC</a:t>
            </a:r>
            <a:r>
              <a:rPr lang="zh-CN" altLang="en-US" sz="2000" b="1" dirty="0" smtClean="0">
                <a:solidFill>
                  <a:schemeClr val="tx1"/>
                </a:solidFill>
                <a:latin typeface="微软雅黑" pitchFamily="34" charset="-122"/>
                <a:ea typeface="微软雅黑" pitchFamily="34" charset="-122"/>
              </a:rPr>
              <a:t>调度</a:t>
            </a:r>
          </a:p>
        </p:txBody>
      </p:sp>
      <p:sp>
        <p:nvSpPr>
          <p:cNvPr id="10" name="TextBox 9"/>
          <p:cNvSpPr txBox="1"/>
          <p:nvPr/>
        </p:nvSpPr>
        <p:spPr>
          <a:xfrm>
            <a:off x="1989832" y="2924944"/>
            <a:ext cx="1467068" cy="400110"/>
          </a:xfrm>
          <a:prstGeom prst="rect">
            <a:avLst/>
          </a:prstGeom>
          <a:noFill/>
        </p:spPr>
        <p:txBody>
          <a:bodyPr wrap="none" rtlCol="0">
            <a:spAutoFit/>
          </a:bodyPr>
          <a:lstStyle/>
          <a:p>
            <a:r>
              <a:rPr lang="zh-CN" altLang="en-US" sz="2000" b="1" dirty="0" smtClean="0">
                <a:solidFill>
                  <a:schemeClr val="tx1"/>
                </a:solidFill>
                <a:latin typeface="微软雅黑" pitchFamily="34" charset="-122"/>
                <a:ea typeface="微软雅黑" pitchFamily="34" charset="-122"/>
              </a:rPr>
              <a:t>业务网关机</a:t>
            </a:r>
          </a:p>
        </p:txBody>
      </p:sp>
      <p:sp>
        <p:nvSpPr>
          <p:cNvPr id="11" name="圆角矩形 10"/>
          <p:cNvSpPr/>
          <p:nvPr/>
        </p:nvSpPr>
        <p:spPr bwMode="auto">
          <a:xfrm>
            <a:off x="2066727" y="2933328"/>
            <a:ext cx="1656184"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3" name="TextBox 12"/>
          <p:cNvSpPr txBox="1"/>
          <p:nvPr/>
        </p:nvSpPr>
        <p:spPr>
          <a:xfrm>
            <a:off x="1987225" y="4869160"/>
            <a:ext cx="1470274" cy="646331"/>
          </a:xfrm>
          <a:prstGeom prst="rect">
            <a:avLst/>
          </a:prstGeom>
          <a:noFill/>
        </p:spPr>
        <p:txBody>
          <a:bodyPr wrap="none" rtlCol="0">
            <a:spAutoFit/>
          </a:bodyPr>
          <a:lstStyle/>
          <a:p>
            <a:r>
              <a:rPr lang="en-US" altLang="zh-CN" sz="1800" b="1" dirty="0" smtClean="0">
                <a:solidFill>
                  <a:schemeClr val="tx1"/>
                </a:solidFill>
                <a:latin typeface="微软雅黑" pitchFamily="34" charset="-122"/>
                <a:ea typeface="微软雅黑" pitchFamily="34" charset="-122"/>
              </a:rPr>
              <a:t>Hadoop1.0</a:t>
            </a:r>
          </a:p>
          <a:p>
            <a:r>
              <a:rPr lang="en-US" altLang="zh-CN" sz="1800" b="1" dirty="0" err="1" smtClean="0">
                <a:solidFill>
                  <a:schemeClr val="tx1"/>
                </a:solidFill>
                <a:latin typeface="微软雅黑" pitchFamily="34" charset="-122"/>
                <a:ea typeface="微软雅黑" pitchFamily="34" charset="-122"/>
              </a:rPr>
              <a:t>JobTrack</a:t>
            </a:r>
            <a:endParaRPr lang="zh-CN" altLang="en-US" sz="1800" b="1" dirty="0" smtClean="0">
              <a:solidFill>
                <a:schemeClr val="tx1"/>
              </a:solidFill>
              <a:latin typeface="微软雅黑" pitchFamily="34" charset="-122"/>
              <a:ea typeface="微软雅黑" pitchFamily="34" charset="-122"/>
            </a:endParaRPr>
          </a:p>
        </p:txBody>
      </p:sp>
      <p:sp>
        <p:nvSpPr>
          <p:cNvPr id="14" name="TextBox 13"/>
          <p:cNvSpPr txBox="1"/>
          <p:nvPr/>
        </p:nvSpPr>
        <p:spPr>
          <a:xfrm>
            <a:off x="158934" y="1052736"/>
            <a:ext cx="2483857" cy="830997"/>
          </a:xfrm>
          <a:prstGeom prst="rect">
            <a:avLst/>
          </a:prstGeom>
          <a:noFill/>
        </p:spPr>
        <p:txBody>
          <a:bodyPr wrap="square" rtlCol="0">
            <a:spAutoFit/>
          </a:bodyPr>
          <a:lstStyle/>
          <a:p>
            <a:pPr algn="l"/>
            <a:r>
              <a:rPr lang="zh-CN" altLang="en-US" sz="1600" dirty="0" smtClean="0">
                <a:solidFill>
                  <a:schemeClr val="tx1"/>
                </a:solidFill>
                <a:latin typeface="微软雅黑" pitchFamily="34" charset="-122"/>
                <a:ea typeface="微软雅黑" pitchFamily="34" charset="-122"/>
              </a:rPr>
              <a:t>任务提交、</a:t>
            </a:r>
            <a:endParaRPr lang="en-US" altLang="zh-CN" sz="1600" dirty="0" smtClean="0">
              <a:solidFill>
                <a:schemeClr val="tx1"/>
              </a:solidFill>
              <a:latin typeface="微软雅黑" pitchFamily="34" charset="-122"/>
              <a:ea typeface="微软雅黑" pitchFamily="34" charset="-122"/>
            </a:endParaRPr>
          </a:p>
          <a:p>
            <a:pPr algn="l"/>
            <a:r>
              <a:rPr lang="zh-CN" altLang="en-US" sz="1600" dirty="0" smtClean="0">
                <a:solidFill>
                  <a:schemeClr val="tx1"/>
                </a:solidFill>
                <a:latin typeface="微软雅黑" pitchFamily="34" charset="-122"/>
                <a:ea typeface="微软雅黑" pitchFamily="34" charset="-122"/>
              </a:rPr>
              <a:t>调度排队、</a:t>
            </a:r>
            <a:endParaRPr lang="en-US" altLang="zh-CN" sz="1600" dirty="0" smtClean="0">
              <a:solidFill>
                <a:schemeClr val="tx1"/>
              </a:solidFill>
              <a:latin typeface="微软雅黑" pitchFamily="34" charset="-122"/>
              <a:ea typeface="微软雅黑" pitchFamily="34" charset="-122"/>
            </a:endParaRPr>
          </a:p>
          <a:p>
            <a:pPr algn="l"/>
            <a:r>
              <a:rPr lang="zh-CN" altLang="en-US" sz="1600" dirty="0" smtClean="0">
                <a:solidFill>
                  <a:schemeClr val="tx1"/>
                </a:solidFill>
                <a:latin typeface="微软雅黑" pitchFamily="34" charset="-122"/>
                <a:ea typeface="微软雅黑" pitchFamily="34" charset="-122"/>
              </a:rPr>
              <a:t>任务状态监控</a:t>
            </a:r>
          </a:p>
        </p:txBody>
      </p:sp>
      <p:sp>
        <p:nvSpPr>
          <p:cNvPr id="15" name="TextBox 14"/>
          <p:cNvSpPr txBox="1"/>
          <p:nvPr/>
        </p:nvSpPr>
        <p:spPr>
          <a:xfrm>
            <a:off x="158934" y="2708920"/>
            <a:ext cx="2483857" cy="830997"/>
          </a:xfrm>
          <a:prstGeom prst="rect">
            <a:avLst/>
          </a:prstGeom>
          <a:noFill/>
        </p:spPr>
        <p:txBody>
          <a:bodyPr wrap="square" rtlCol="0">
            <a:spAutoFit/>
          </a:bodyPr>
          <a:lstStyle/>
          <a:p>
            <a:pPr algn="l"/>
            <a:r>
              <a:rPr lang="en-US" altLang="zh-CN" sz="1600" dirty="0" smtClean="0">
                <a:solidFill>
                  <a:schemeClr val="tx1"/>
                </a:solidFill>
                <a:latin typeface="微软雅黑" pitchFamily="34" charset="-122"/>
                <a:ea typeface="微软雅黑" pitchFamily="34" charset="-122"/>
              </a:rPr>
              <a:t>Hive</a:t>
            </a:r>
            <a:r>
              <a:rPr lang="zh-CN" altLang="en-US" sz="1600" dirty="0" smtClean="0">
                <a:solidFill>
                  <a:schemeClr val="tx1"/>
                </a:solidFill>
                <a:latin typeface="微软雅黑" pitchFamily="34" charset="-122"/>
                <a:ea typeface="微软雅黑" pitchFamily="34" charset="-122"/>
              </a:rPr>
              <a:t>客户端、</a:t>
            </a:r>
            <a:endParaRPr lang="en-US" altLang="zh-CN" sz="1600" dirty="0" smtClean="0">
              <a:solidFill>
                <a:schemeClr val="tx1"/>
              </a:solidFill>
              <a:latin typeface="微软雅黑" pitchFamily="34" charset="-122"/>
              <a:ea typeface="微软雅黑" pitchFamily="34" charset="-122"/>
            </a:endParaRPr>
          </a:p>
          <a:p>
            <a:pPr algn="l"/>
            <a:r>
              <a:rPr lang="zh-CN" altLang="en-US" sz="1600" dirty="0" smtClean="0">
                <a:solidFill>
                  <a:schemeClr val="tx1"/>
                </a:solidFill>
                <a:latin typeface="微软雅黑" pitchFamily="34" charset="-122"/>
                <a:ea typeface="微软雅黑" pitchFamily="34" charset="-122"/>
              </a:rPr>
              <a:t>解析</a:t>
            </a:r>
            <a:r>
              <a:rPr lang="en-US" altLang="zh-CN" sz="1600" dirty="0" smtClean="0">
                <a:solidFill>
                  <a:schemeClr val="tx1"/>
                </a:solidFill>
                <a:latin typeface="微软雅黑" pitchFamily="34" charset="-122"/>
                <a:ea typeface="微软雅黑" pitchFamily="34" charset="-122"/>
              </a:rPr>
              <a:t>Hive</a:t>
            </a:r>
            <a:r>
              <a:rPr lang="zh-CN" altLang="en-US" sz="1600" dirty="0" smtClean="0">
                <a:solidFill>
                  <a:schemeClr val="tx1"/>
                </a:solidFill>
                <a:latin typeface="微软雅黑" pitchFamily="34" charset="-122"/>
                <a:ea typeface="微软雅黑" pitchFamily="34" charset="-122"/>
              </a:rPr>
              <a:t>脚本、</a:t>
            </a:r>
            <a:endParaRPr lang="en-US" altLang="zh-CN" sz="1600" dirty="0" smtClean="0">
              <a:solidFill>
                <a:schemeClr val="tx1"/>
              </a:solidFill>
              <a:latin typeface="微软雅黑" pitchFamily="34" charset="-122"/>
              <a:ea typeface="微软雅黑" pitchFamily="34" charset="-122"/>
            </a:endParaRPr>
          </a:p>
          <a:p>
            <a:pPr algn="l"/>
            <a:r>
              <a:rPr lang="zh-CN" altLang="en-US" sz="1600" dirty="0" smtClean="0">
                <a:solidFill>
                  <a:schemeClr val="tx1"/>
                </a:solidFill>
                <a:latin typeface="微软雅黑" pitchFamily="34" charset="-122"/>
                <a:ea typeface="微软雅黑" pitchFamily="34" charset="-122"/>
              </a:rPr>
              <a:t>提交任务请求给</a:t>
            </a:r>
            <a:r>
              <a:rPr lang="en-US" altLang="zh-CN" sz="1600" dirty="0" smtClean="0">
                <a:solidFill>
                  <a:schemeClr val="tx1"/>
                </a:solidFill>
                <a:latin typeface="微软雅黑" pitchFamily="34" charset="-122"/>
                <a:ea typeface="微软雅黑" pitchFamily="34" charset="-122"/>
              </a:rPr>
              <a:t>JT</a:t>
            </a:r>
            <a:endParaRPr lang="zh-CN" altLang="en-US" sz="1600" dirty="0" smtClean="0">
              <a:solidFill>
                <a:schemeClr val="tx1"/>
              </a:solidFill>
              <a:latin typeface="微软雅黑" pitchFamily="34" charset="-122"/>
              <a:ea typeface="微软雅黑" pitchFamily="34" charset="-122"/>
            </a:endParaRPr>
          </a:p>
        </p:txBody>
      </p:sp>
      <p:sp>
        <p:nvSpPr>
          <p:cNvPr id="16" name="TextBox 15"/>
          <p:cNvSpPr txBox="1"/>
          <p:nvPr/>
        </p:nvSpPr>
        <p:spPr>
          <a:xfrm>
            <a:off x="216024" y="4932457"/>
            <a:ext cx="2483857" cy="584775"/>
          </a:xfrm>
          <a:prstGeom prst="rect">
            <a:avLst/>
          </a:prstGeom>
          <a:noFill/>
        </p:spPr>
        <p:txBody>
          <a:bodyPr wrap="square" rtlCol="0">
            <a:spAutoFit/>
          </a:bodyPr>
          <a:lstStyle/>
          <a:p>
            <a:pPr algn="l"/>
            <a:r>
              <a:rPr lang="zh-CN" altLang="en-US" sz="1600" dirty="0" smtClean="0">
                <a:solidFill>
                  <a:schemeClr val="tx1"/>
                </a:solidFill>
                <a:latin typeface="微软雅黑" pitchFamily="34" charset="-122"/>
                <a:ea typeface="微软雅黑" pitchFamily="34" charset="-122"/>
              </a:rPr>
              <a:t>集群任务调度、</a:t>
            </a:r>
            <a:endParaRPr lang="en-US" altLang="zh-CN" sz="1600" dirty="0" smtClean="0">
              <a:solidFill>
                <a:schemeClr val="tx1"/>
              </a:solidFill>
              <a:latin typeface="微软雅黑" pitchFamily="34" charset="-122"/>
              <a:ea typeface="微软雅黑" pitchFamily="34" charset="-122"/>
            </a:endParaRPr>
          </a:p>
          <a:p>
            <a:pPr algn="l"/>
            <a:r>
              <a:rPr lang="zh-CN" altLang="en-US" sz="1600" dirty="0" smtClean="0">
                <a:solidFill>
                  <a:schemeClr val="tx1"/>
                </a:solidFill>
                <a:latin typeface="微软雅黑" pitchFamily="34" charset="-122"/>
                <a:ea typeface="微软雅黑" pitchFamily="34" charset="-122"/>
              </a:rPr>
              <a:t>任务监控管理</a:t>
            </a:r>
            <a:endParaRPr lang="en-US" altLang="zh-CN" sz="1600" dirty="0" smtClean="0">
              <a:solidFill>
                <a:schemeClr val="tx1"/>
              </a:solidFill>
              <a:latin typeface="微软雅黑" pitchFamily="34" charset="-122"/>
              <a:ea typeface="微软雅黑" pitchFamily="34" charset="-122"/>
            </a:endParaRPr>
          </a:p>
        </p:txBody>
      </p:sp>
      <p:cxnSp>
        <p:nvCxnSpPr>
          <p:cNvPr id="18" name="直接箭头连接符 17"/>
          <p:cNvCxnSpPr/>
          <p:nvPr/>
        </p:nvCxnSpPr>
        <p:spPr bwMode="auto">
          <a:xfrm>
            <a:off x="2714799" y="1988840"/>
            <a:ext cx="0" cy="935238"/>
          </a:xfrm>
          <a:prstGeom prst="straightConnector1">
            <a:avLst/>
          </a:prstGeom>
          <a:noFill/>
          <a:ln w="9525" cap="flat" cmpd="sng" algn="ctr">
            <a:solidFill>
              <a:schemeClr val="tx1"/>
            </a:solidFill>
            <a:prstDash val="solid"/>
            <a:round/>
            <a:headEnd type="none" w="med" len="med"/>
            <a:tailEnd type="arrow"/>
          </a:ln>
          <a:effectLst/>
        </p:spPr>
      </p:cxnSp>
      <p:sp>
        <p:nvSpPr>
          <p:cNvPr id="20" name="TextBox 19"/>
          <p:cNvSpPr txBox="1"/>
          <p:nvPr/>
        </p:nvSpPr>
        <p:spPr>
          <a:xfrm>
            <a:off x="4298975" y="1052736"/>
            <a:ext cx="6840759" cy="646331"/>
          </a:xfrm>
          <a:prstGeom prst="rect">
            <a:avLst/>
          </a:prstGeom>
          <a:solidFill>
            <a:schemeClr val="bg1">
              <a:lumMod val="75000"/>
            </a:schemeClr>
          </a:solidFill>
        </p:spPr>
        <p:txBody>
          <a:bodyPr wrap="square" rtlCol="0">
            <a:spAutoFit/>
          </a:bodyPr>
          <a:lstStyle/>
          <a:p>
            <a:pPr algn="l"/>
            <a:r>
              <a:rPr lang="zh-CN" altLang="en-US" sz="1800" b="1" dirty="0" smtClean="0">
                <a:solidFill>
                  <a:schemeClr val="tx1"/>
                </a:solidFill>
                <a:latin typeface="微软雅黑" pitchFamily="34" charset="-122"/>
                <a:ea typeface="微软雅黑" pitchFamily="34" charset="-122"/>
              </a:rPr>
              <a:t>现状：开发人员提交任务，并指定业务网关机，或由</a:t>
            </a:r>
            <a:r>
              <a:rPr lang="en-US" altLang="zh-CN" sz="1800" b="1" dirty="0" smtClean="0">
                <a:solidFill>
                  <a:schemeClr val="tx1"/>
                </a:solidFill>
                <a:latin typeface="微软雅黑" pitchFamily="34" charset="-122"/>
                <a:ea typeface="微软雅黑" pitchFamily="34" charset="-122"/>
              </a:rPr>
              <a:t>TCC</a:t>
            </a:r>
            <a:r>
              <a:rPr lang="zh-CN" altLang="en-US" sz="1800" b="1" dirty="0" smtClean="0">
                <a:solidFill>
                  <a:schemeClr val="tx1"/>
                </a:solidFill>
                <a:latin typeface="微软雅黑" pitchFamily="34" charset="-122"/>
                <a:ea typeface="微软雅黑" pitchFamily="34" charset="-122"/>
              </a:rPr>
              <a:t>轮训，且根据任务个数调度，而不是根据任务复杂度和网关机负载</a:t>
            </a:r>
          </a:p>
        </p:txBody>
      </p:sp>
      <p:sp>
        <p:nvSpPr>
          <p:cNvPr id="21" name="TextBox 20"/>
          <p:cNvSpPr txBox="1"/>
          <p:nvPr/>
        </p:nvSpPr>
        <p:spPr>
          <a:xfrm>
            <a:off x="4298975" y="2852936"/>
            <a:ext cx="6480720" cy="923330"/>
          </a:xfrm>
          <a:prstGeom prst="rect">
            <a:avLst/>
          </a:prstGeom>
          <a:solidFill>
            <a:schemeClr val="bg1">
              <a:lumMod val="75000"/>
            </a:schemeClr>
          </a:solidFill>
        </p:spPr>
        <p:txBody>
          <a:bodyPr wrap="square" rtlCol="0">
            <a:spAutoFit/>
          </a:bodyPr>
          <a:lstStyle/>
          <a:p>
            <a:pPr algn="l"/>
            <a:r>
              <a:rPr lang="zh-CN" altLang="en-US" sz="1800" b="1" dirty="0" smtClean="0">
                <a:solidFill>
                  <a:schemeClr val="tx1"/>
                </a:solidFill>
                <a:latin typeface="微软雅黑" pitchFamily="34" charset="-122"/>
                <a:ea typeface="微软雅黑" pitchFamily="34" charset="-122"/>
              </a:rPr>
              <a:t>现状：业务网关机当前有</a:t>
            </a:r>
            <a:r>
              <a:rPr lang="en-US" altLang="zh-CN" sz="1800" b="1" dirty="0" smtClean="0">
                <a:solidFill>
                  <a:schemeClr val="tx1"/>
                </a:solidFill>
                <a:latin typeface="微软雅黑" pitchFamily="34" charset="-122"/>
                <a:ea typeface="微软雅黑" pitchFamily="34" charset="-122"/>
              </a:rPr>
              <a:t>6</a:t>
            </a:r>
            <a:r>
              <a:rPr lang="zh-CN" altLang="en-US" sz="1800" b="1" dirty="0" smtClean="0">
                <a:solidFill>
                  <a:schemeClr val="tx1"/>
                </a:solidFill>
                <a:latin typeface="微软雅黑" pitchFamily="34" charset="-122"/>
                <a:ea typeface="微软雅黑" pitchFamily="34" charset="-122"/>
              </a:rPr>
              <a:t>台虚拟机</a:t>
            </a:r>
            <a:r>
              <a:rPr lang="en-US" altLang="zh-CN" sz="1800" b="1" dirty="0" smtClean="0">
                <a:solidFill>
                  <a:schemeClr val="tx1"/>
                </a:solidFill>
                <a:latin typeface="微软雅黑" pitchFamily="34" charset="-122"/>
                <a:ea typeface="微软雅黑" pitchFamily="34" charset="-122"/>
              </a:rPr>
              <a:t>+1</a:t>
            </a:r>
            <a:r>
              <a:rPr lang="zh-CN" altLang="en-US" sz="1800" b="1" dirty="0" smtClean="0">
                <a:solidFill>
                  <a:schemeClr val="tx1"/>
                </a:solidFill>
                <a:latin typeface="微软雅黑" pitchFamily="34" charset="-122"/>
                <a:ea typeface="微软雅黑" pitchFamily="34" charset="-122"/>
              </a:rPr>
              <a:t>台物理机，当前负载比较满，人为指定网关机，存在资源分配不均衡的问题；发生过某台网关机故障，</a:t>
            </a:r>
            <a:r>
              <a:rPr lang="en-US" altLang="zh-CN" sz="1800" b="1" dirty="0" smtClean="0">
                <a:solidFill>
                  <a:schemeClr val="tx1"/>
                </a:solidFill>
                <a:latin typeface="微软雅黑" pitchFamily="34" charset="-122"/>
                <a:ea typeface="微软雅黑" pitchFamily="34" charset="-122"/>
              </a:rPr>
              <a:t>TCC</a:t>
            </a:r>
            <a:r>
              <a:rPr lang="zh-CN" altLang="en-US" sz="1800" b="1" dirty="0" smtClean="0">
                <a:solidFill>
                  <a:schemeClr val="tx1"/>
                </a:solidFill>
                <a:latin typeface="微软雅黑" pitchFamily="34" charset="-122"/>
                <a:ea typeface="微软雅黑" pitchFamily="34" charset="-122"/>
              </a:rPr>
              <a:t>没有检查到，导致任务无法正常执行</a:t>
            </a:r>
            <a:endParaRPr lang="en-US" altLang="zh-CN" sz="1800" b="1" dirty="0" smtClean="0">
              <a:solidFill>
                <a:schemeClr val="tx1"/>
              </a:solidFill>
              <a:latin typeface="微软雅黑" pitchFamily="34" charset="-122"/>
              <a:ea typeface="微软雅黑" pitchFamily="34" charset="-122"/>
            </a:endParaRPr>
          </a:p>
        </p:txBody>
      </p:sp>
      <p:sp>
        <p:nvSpPr>
          <p:cNvPr id="22" name="TextBox 21"/>
          <p:cNvSpPr txBox="1"/>
          <p:nvPr/>
        </p:nvSpPr>
        <p:spPr>
          <a:xfrm>
            <a:off x="4298976" y="1772816"/>
            <a:ext cx="6408712" cy="646331"/>
          </a:xfrm>
          <a:prstGeom prst="rect">
            <a:avLst/>
          </a:prstGeom>
          <a:solidFill>
            <a:srgbClr val="C00000"/>
          </a:solidFill>
        </p:spPr>
        <p:txBody>
          <a:bodyPr wrap="square" rtlCol="0">
            <a:spAutoFit/>
          </a:bodyPr>
          <a:lstStyle/>
          <a:p>
            <a:pPr algn="l"/>
            <a:r>
              <a:rPr lang="zh-CN" altLang="en-US" sz="1800" b="1" dirty="0" smtClean="0">
                <a:solidFill>
                  <a:schemeClr val="bg1"/>
                </a:solidFill>
                <a:latin typeface="微软雅黑" pitchFamily="34" charset="-122"/>
                <a:ea typeface="微软雅黑" pitchFamily="34" charset="-122"/>
              </a:rPr>
              <a:t>改进点：任务无需开发人员指定网关机，由调度系统管理网关机集群资源，结合任务复杂度和网关机负载，统一调度</a:t>
            </a:r>
          </a:p>
        </p:txBody>
      </p:sp>
      <p:sp>
        <p:nvSpPr>
          <p:cNvPr id="23" name="TextBox 22"/>
          <p:cNvSpPr txBox="1"/>
          <p:nvPr/>
        </p:nvSpPr>
        <p:spPr>
          <a:xfrm>
            <a:off x="4298975" y="3934797"/>
            <a:ext cx="6480720" cy="646331"/>
          </a:xfrm>
          <a:prstGeom prst="rect">
            <a:avLst/>
          </a:prstGeom>
          <a:solidFill>
            <a:srgbClr val="C00000"/>
          </a:solidFill>
        </p:spPr>
        <p:txBody>
          <a:bodyPr wrap="square" rtlCol="0">
            <a:spAutoFit/>
          </a:bodyPr>
          <a:lstStyle/>
          <a:p>
            <a:pPr algn="l"/>
            <a:r>
              <a:rPr lang="zh-CN" altLang="en-US" sz="1800" b="1" dirty="0" smtClean="0">
                <a:solidFill>
                  <a:schemeClr val="bg1"/>
                </a:solidFill>
                <a:latin typeface="微软雅黑" pitchFamily="34" charset="-122"/>
                <a:ea typeface="微软雅黑" pitchFamily="34" charset="-122"/>
              </a:rPr>
              <a:t>改进点：配合调度系统做好业务网关集群异构资源抽象定义，均衡分配的策略，完善调度系统跟网关机状态监测</a:t>
            </a:r>
          </a:p>
        </p:txBody>
      </p:sp>
      <p:cxnSp>
        <p:nvCxnSpPr>
          <p:cNvPr id="26" name="直接箭头连接符 25"/>
          <p:cNvCxnSpPr/>
          <p:nvPr/>
        </p:nvCxnSpPr>
        <p:spPr bwMode="auto">
          <a:xfrm>
            <a:off x="2786807" y="3717032"/>
            <a:ext cx="0" cy="935238"/>
          </a:xfrm>
          <a:prstGeom prst="straightConnector1">
            <a:avLst/>
          </a:prstGeom>
          <a:noFill/>
          <a:ln w="9525" cap="flat" cmpd="sng" algn="ctr">
            <a:solidFill>
              <a:schemeClr val="tx1"/>
            </a:solidFill>
            <a:prstDash val="solid"/>
            <a:round/>
            <a:headEnd type="none" w="med" len="med"/>
            <a:tailEnd type="arrow"/>
          </a:ln>
          <a:effectLst/>
        </p:spPr>
      </p:cxnSp>
      <p:cxnSp>
        <p:nvCxnSpPr>
          <p:cNvPr id="28" name="直接连接符 27"/>
          <p:cNvCxnSpPr/>
          <p:nvPr/>
        </p:nvCxnSpPr>
        <p:spPr bwMode="auto">
          <a:xfrm>
            <a:off x="554559" y="2564904"/>
            <a:ext cx="11305256" cy="0"/>
          </a:xfrm>
          <a:prstGeom prst="line">
            <a:avLst/>
          </a:prstGeom>
          <a:noFill/>
          <a:ln w="28575" cap="flat" cmpd="sng" algn="ctr">
            <a:solidFill>
              <a:schemeClr val="bg1">
                <a:lumMod val="50000"/>
              </a:schemeClr>
            </a:solidFill>
            <a:prstDash val="sysDot"/>
            <a:round/>
            <a:headEnd type="none" w="med" len="med"/>
            <a:tailEnd type="none" w="med" len="med"/>
          </a:ln>
          <a:effectLst/>
        </p:spPr>
      </p:cxnSp>
      <p:cxnSp>
        <p:nvCxnSpPr>
          <p:cNvPr id="29" name="直接连接符 28"/>
          <p:cNvCxnSpPr/>
          <p:nvPr/>
        </p:nvCxnSpPr>
        <p:spPr bwMode="auto">
          <a:xfrm>
            <a:off x="482551" y="4725144"/>
            <a:ext cx="11305256" cy="0"/>
          </a:xfrm>
          <a:prstGeom prst="line">
            <a:avLst/>
          </a:prstGeom>
          <a:noFill/>
          <a:ln w="28575" cap="flat" cmpd="sng" algn="ctr">
            <a:solidFill>
              <a:schemeClr val="bg1">
                <a:lumMod val="50000"/>
              </a:schemeClr>
            </a:solidFill>
            <a:prstDash val="sysDot"/>
            <a:round/>
            <a:headEnd type="none" w="med" len="med"/>
            <a:tailEnd type="none" w="med" len="med"/>
          </a:ln>
          <a:effectLst/>
        </p:spPr>
      </p:cxnSp>
      <p:sp>
        <p:nvSpPr>
          <p:cNvPr id="30" name="TextBox 29"/>
          <p:cNvSpPr txBox="1"/>
          <p:nvPr/>
        </p:nvSpPr>
        <p:spPr>
          <a:xfrm>
            <a:off x="4298975" y="4797152"/>
            <a:ext cx="6480720" cy="923330"/>
          </a:xfrm>
          <a:prstGeom prst="rect">
            <a:avLst/>
          </a:prstGeom>
          <a:solidFill>
            <a:schemeClr val="bg1">
              <a:lumMod val="75000"/>
            </a:schemeClr>
          </a:solidFill>
        </p:spPr>
        <p:txBody>
          <a:bodyPr wrap="square" rtlCol="0">
            <a:spAutoFit/>
          </a:bodyPr>
          <a:lstStyle/>
          <a:p>
            <a:pPr algn="l"/>
            <a:r>
              <a:rPr lang="zh-CN" altLang="en-US" sz="1800" b="1" dirty="0" smtClean="0">
                <a:solidFill>
                  <a:schemeClr val="tx1"/>
                </a:solidFill>
                <a:latin typeface="微软雅黑" pitchFamily="34" charset="-122"/>
                <a:ea typeface="微软雅黑" pitchFamily="34" charset="-122"/>
              </a:rPr>
              <a:t>现状：</a:t>
            </a:r>
            <a:r>
              <a:rPr lang="en-US" altLang="zh-CN" sz="1800" b="1" dirty="0" smtClean="0">
                <a:solidFill>
                  <a:schemeClr val="tx1"/>
                </a:solidFill>
                <a:latin typeface="微软雅黑" pitchFamily="34" charset="-122"/>
                <a:ea typeface="微软雅黑" pitchFamily="34" charset="-122"/>
              </a:rPr>
              <a:t>2-5</a:t>
            </a:r>
            <a:r>
              <a:rPr lang="zh-CN" altLang="en-US" sz="1800" b="1" dirty="0" smtClean="0">
                <a:solidFill>
                  <a:schemeClr val="tx1"/>
                </a:solidFill>
                <a:latin typeface="微软雅黑" pitchFamily="34" charset="-122"/>
                <a:ea typeface="微软雅黑" pitchFamily="34" charset="-122"/>
              </a:rPr>
              <a:t>点高负载时，</a:t>
            </a:r>
            <a:r>
              <a:rPr lang="en-US" altLang="zh-CN" sz="1800" b="1" dirty="0" err="1" smtClean="0">
                <a:solidFill>
                  <a:schemeClr val="tx1"/>
                </a:solidFill>
                <a:latin typeface="微软雅黑" pitchFamily="34" charset="-122"/>
                <a:ea typeface="微软雅黑" pitchFamily="34" charset="-122"/>
              </a:rPr>
              <a:t>JobTrack</a:t>
            </a:r>
            <a:r>
              <a:rPr lang="zh-CN" altLang="en-US" sz="1800" b="1" dirty="0" smtClean="0">
                <a:solidFill>
                  <a:schemeClr val="tx1"/>
                </a:solidFill>
                <a:latin typeface="微软雅黑" pitchFamily="34" charset="-122"/>
                <a:ea typeface="微软雅黑" pitchFamily="34" charset="-122"/>
              </a:rPr>
              <a:t>经常阻塞，导致网关机任务无法提交，导致网关机也被阻塞，最终导致</a:t>
            </a:r>
            <a:r>
              <a:rPr lang="en-US" altLang="zh-CN" sz="1800" b="1" dirty="0" smtClean="0">
                <a:solidFill>
                  <a:schemeClr val="tx1"/>
                </a:solidFill>
                <a:latin typeface="微软雅黑" pitchFamily="34" charset="-122"/>
                <a:ea typeface="微软雅黑" pitchFamily="34" charset="-122"/>
              </a:rPr>
              <a:t>TCC</a:t>
            </a:r>
            <a:r>
              <a:rPr lang="zh-CN" altLang="en-US" sz="1800" b="1" dirty="0" smtClean="0">
                <a:solidFill>
                  <a:schemeClr val="tx1"/>
                </a:solidFill>
                <a:latin typeface="微软雅黑" pitchFamily="34" charset="-122"/>
                <a:ea typeface="微软雅黑" pitchFamily="34" charset="-122"/>
              </a:rPr>
              <a:t>执行队列和等待队列阻塞；</a:t>
            </a:r>
            <a:endParaRPr lang="en-US" altLang="zh-CN" sz="1800" b="1" dirty="0" smtClean="0">
              <a:solidFill>
                <a:schemeClr val="tx1"/>
              </a:solidFill>
              <a:latin typeface="微软雅黑" pitchFamily="34" charset="-122"/>
              <a:ea typeface="微软雅黑" pitchFamily="34" charset="-122"/>
            </a:endParaRPr>
          </a:p>
        </p:txBody>
      </p:sp>
      <p:sp>
        <p:nvSpPr>
          <p:cNvPr id="31" name="TextBox 30"/>
          <p:cNvSpPr txBox="1"/>
          <p:nvPr/>
        </p:nvSpPr>
        <p:spPr>
          <a:xfrm>
            <a:off x="4298975" y="5879013"/>
            <a:ext cx="6480720" cy="369332"/>
          </a:xfrm>
          <a:prstGeom prst="rect">
            <a:avLst/>
          </a:prstGeom>
          <a:solidFill>
            <a:srgbClr val="C00000"/>
          </a:solidFill>
        </p:spPr>
        <p:txBody>
          <a:bodyPr wrap="square" rtlCol="0">
            <a:spAutoFit/>
          </a:bodyPr>
          <a:lstStyle/>
          <a:p>
            <a:pPr algn="l"/>
            <a:r>
              <a:rPr lang="zh-CN" altLang="en-US" sz="1800" b="1" dirty="0" smtClean="0">
                <a:solidFill>
                  <a:schemeClr val="bg1"/>
                </a:solidFill>
                <a:latin typeface="微软雅黑" pitchFamily="34" charset="-122"/>
                <a:ea typeface="微软雅黑" pitchFamily="34" charset="-122"/>
              </a:rPr>
              <a:t>改进点：升级到</a:t>
            </a:r>
            <a:r>
              <a:rPr lang="en-US" altLang="zh-CN" sz="1800" b="1" dirty="0" smtClean="0">
                <a:solidFill>
                  <a:schemeClr val="bg1"/>
                </a:solidFill>
                <a:latin typeface="微软雅黑" pitchFamily="34" charset="-122"/>
                <a:ea typeface="微软雅黑" pitchFamily="34" charset="-122"/>
              </a:rPr>
              <a:t>Hadoop2.0</a:t>
            </a:r>
            <a:r>
              <a:rPr lang="zh-CN" altLang="en-US" sz="1800" b="1" dirty="0" smtClean="0">
                <a:solidFill>
                  <a:schemeClr val="bg1"/>
                </a:solidFill>
                <a:latin typeface="微软雅黑" pitchFamily="34" charset="-122"/>
                <a:ea typeface="微软雅黑" pitchFamily="34" charset="-122"/>
              </a:rPr>
              <a:t>调度框架</a:t>
            </a:r>
            <a:r>
              <a:rPr lang="en-US" altLang="zh-CN" sz="1800" b="1" dirty="0" err="1" smtClean="0">
                <a:solidFill>
                  <a:schemeClr val="bg1"/>
                </a:solidFill>
                <a:latin typeface="微软雅黑" pitchFamily="34" charset="-122"/>
                <a:ea typeface="微软雅黑" pitchFamily="34" charset="-122"/>
              </a:rPr>
              <a:t>ResourceManager</a:t>
            </a:r>
            <a:endParaRPr lang="zh-CN" altLang="en-US" sz="1800" b="1" dirty="0" smtClean="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6527" y="44450"/>
            <a:ext cx="11671021" cy="871538"/>
          </a:xfrm>
        </p:spPr>
        <p:txBody>
          <a:bodyPr/>
          <a:lstStyle/>
          <a:p>
            <a:r>
              <a:rPr lang="zh-CN" altLang="en-US" dirty="0" smtClean="0"/>
              <a:t>集群异构的资源调度不均衡问题可能是较大隐患，统一排查</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24</a:t>
            </a:fld>
            <a:endParaRPr lang="en-GB" altLang="zh-CN">
              <a:solidFill>
                <a:srgbClr val="000000"/>
              </a:solidFill>
            </a:endParaRPr>
          </a:p>
        </p:txBody>
      </p:sp>
      <p:sp>
        <p:nvSpPr>
          <p:cNvPr id="5" name="圆角矩形 4"/>
          <p:cNvSpPr/>
          <p:nvPr/>
        </p:nvSpPr>
        <p:spPr bwMode="auto">
          <a:xfrm>
            <a:off x="626567" y="4005064"/>
            <a:ext cx="1440160"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 name="TextBox 5"/>
          <p:cNvSpPr txBox="1"/>
          <p:nvPr/>
        </p:nvSpPr>
        <p:spPr>
          <a:xfrm>
            <a:off x="698575" y="4077072"/>
            <a:ext cx="1338828" cy="646331"/>
          </a:xfrm>
          <a:prstGeom prst="rect">
            <a:avLst/>
          </a:prstGeom>
          <a:noFill/>
        </p:spPr>
        <p:txBody>
          <a:bodyPr wrap="none" rtlCol="0">
            <a:spAutoFit/>
          </a:bodyPr>
          <a:lstStyle/>
          <a:p>
            <a:r>
              <a:rPr lang="zh-CN" altLang="en-US" sz="1800" b="1" dirty="0" smtClean="0">
                <a:solidFill>
                  <a:schemeClr val="tx1"/>
                </a:solidFill>
                <a:latin typeface="微软雅黑" pitchFamily="34" charset="-122"/>
                <a:ea typeface="微软雅黑" pitchFamily="34" charset="-122"/>
              </a:rPr>
              <a:t>文件服务器</a:t>
            </a:r>
            <a:endParaRPr lang="en-US" altLang="zh-CN" sz="1800" b="1" dirty="0" smtClean="0">
              <a:solidFill>
                <a:schemeClr val="tx1"/>
              </a:solidFill>
              <a:latin typeface="微软雅黑" pitchFamily="34" charset="-122"/>
              <a:ea typeface="微软雅黑" pitchFamily="34" charset="-122"/>
            </a:endParaRPr>
          </a:p>
          <a:p>
            <a:r>
              <a:rPr lang="zh-CN" altLang="en-US" sz="1800" b="1" dirty="0" smtClean="0">
                <a:solidFill>
                  <a:schemeClr val="tx1"/>
                </a:solidFill>
                <a:latin typeface="微软雅黑" pitchFamily="34" charset="-122"/>
                <a:ea typeface="微软雅黑" pitchFamily="34" charset="-122"/>
              </a:rPr>
              <a:t>网关</a:t>
            </a:r>
          </a:p>
        </p:txBody>
      </p:sp>
      <p:sp>
        <p:nvSpPr>
          <p:cNvPr id="7" name="圆角矩形 6"/>
          <p:cNvSpPr/>
          <p:nvPr/>
        </p:nvSpPr>
        <p:spPr bwMode="auto">
          <a:xfrm>
            <a:off x="2714799" y="4005064"/>
            <a:ext cx="1440160"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8" name="TextBox 7"/>
          <p:cNvSpPr txBox="1"/>
          <p:nvPr/>
        </p:nvSpPr>
        <p:spPr>
          <a:xfrm>
            <a:off x="2651098" y="4149080"/>
            <a:ext cx="1610249" cy="369332"/>
          </a:xfrm>
          <a:prstGeom prst="rect">
            <a:avLst/>
          </a:prstGeom>
          <a:noFill/>
        </p:spPr>
        <p:txBody>
          <a:bodyPr wrap="none" rtlCol="0">
            <a:spAutoFit/>
          </a:bodyPr>
          <a:lstStyle/>
          <a:p>
            <a:r>
              <a:rPr lang="en-US" altLang="zh-CN" sz="1800" b="1" dirty="0" smtClean="0">
                <a:solidFill>
                  <a:schemeClr val="tx1"/>
                </a:solidFill>
                <a:latin typeface="微软雅黑" pitchFamily="34" charset="-122"/>
                <a:ea typeface="微软雅黑" pitchFamily="34" charset="-122"/>
              </a:rPr>
              <a:t>MFS</a:t>
            </a:r>
            <a:r>
              <a:rPr lang="zh-CN" altLang="en-US" sz="1800" b="1" dirty="0" smtClean="0">
                <a:solidFill>
                  <a:schemeClr val="tx1"/>
                </a:solidFill>
                <a:latin typeface="微软雅黑" pitchFamily="34" charset="-122"/>
                <a:ea typeface="微软雅黑" pitchFamily="34" charset="-122"/>
              </a:rPr>
              <a:t>文件系统</a:t>
            </a:r>
          </a:p>
        </p:txBody>
      </p:sp>
      <p:sp>
        <p:nvSpPr>
          <p:cNvPr id="9" name="圆角矩形 8"/>
          <p:cNvSpPr/>
          <p:nvPr/>
        </p:nvSpPr>
        <p:spPr bwMode="auto">
          <a:xfrm>
            <a:off x="4866732" y="4005064"/>
            <a:ext cx="1440160"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 name="TextBox 9"/>
          <p:cNvSpPr txBox="1"/>
          <p:nvPr/>
        </p:nvSpPr>
        <p:spPr>
          <a:xfrm>
            <a:off x="5054158" y="4149080"/>
            <a:ext cx="1107996" cy="369332"/>
          </a:xfrm>
          <a:prstGeom prst="rect">
            <a:avLst/>
          </a:prstGeom>
          <a:noFill/>
        </p:spPr>
        <p:txBody>
          <a:bodyPr wrap="none" rtlCol="0">
            <a:spAutoFit/>
          </a:bodyPr>
          <a:lstStyle/>
          <a:p>
            <a:r>
              <a:rPr lang="zh-CN" altLang="en-US" sz="1800" b="1" dirty="0" smtClean="0">
                <a:solidFill>
                  <a:schemeClr val="tx1"/>
                </a:solidFill>
                <a:latin typeface="微软雅黑" pitchFamily="34" charset="-122"/>
                <a:ea typeface="微软雅黑" pitchFamily="34" charset="-122"/>
              </a:rPr>
              <a:t>数据通道</a:t>
            </a:r>
          </a:p>
        </p:txBody>
      </p:sp>
      <p:sp>
        <p:nvSpPr>
          <p:cNvPr id="11" name="圆角矩形 10"/>
          <p:cNvSpPr/>
          <p:nvPr/>
        </p:nvSpPr>
        <p:spPr bwMode="auto">
          <a:xfrm>
            <a:off x="6991869" y="4005064"/>
            <a:ext cx="3139754"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2" name="TextBox 11"/>
          <p:cNvSpPr txBox="1"/>
          <p:nvPr/>
        </p:nvSpPr>
        <p:spPr>
          <a:xfrm>
            <a:off x="7539335" y="4077072"/>
            <a:ext cx="1931939" cy="369332"/>
          </a:xfrm>
          <a:prstGeom prst="rect">
            <a:avLst/>
          </a:prstGeom>
          <a:noFill/>
        </p:spPr>
        <p:txBody>
          <a:bodyPr wrap="none" rtlCol="0">
            <a:spAutoFit/>
          </a:bodyPr>
          <a:lstStyle/>
          <a:p>
            <a:r>
              <a:rPr lang="en-US" altLang="zh-CN" sz="1800" b="1" dirty="0" smtClean="0">
                <a:solidFill>
                  <a:schemeClr val="tx1"/>
                </a:solidFill>
                <a:latin typeface="微软雅黑" pitchFamily="34" charset="-122"/>
                <a:ea typeface="微软雅黑" pitchFamily="34" charset="-122"/>
              </a:rPr>
              <a:t>Hadoop1.0</a:t>
            </a:r>
            <a:r>
              <a:rPr lang="zh-CN" altLang="en-US" sz="1800" b="1" dirty="0" smtClean="0">
                <a:solidFill>
                  <a:schemeClr val="tx1"/>
                </a:solidFill>
                <a:latin typeface="微软雅黑" pitchFamily="34" charset="-122"/>
                <a:ea typeface="微软雅黑" pitchFamily="34" charset="-122"/>
              </a:rPr>
              <a:t>集群</a:t>
            </a:r>
          </a:p>
        </p:txBody>
      </p:sp>
      <p:sp>
        <p:nvSpPr>
          <p:cNvPr id="13" name="圆角矩形 12"/>
          <p:cNvSpPr/>
          <p:nvPr/>
        </p:nvSpPr>
        <p:spPr bwMode="auto">
          <a:xfrm>
            <a:off x="7539335" y="2420888"/>
            <a:ext cx="1440160"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4" name="TextBox 13"/>
          <p:cNvSpPr txBox="1"/>
          <p:nvPr/>
        </p:nvSpPr>
        <p:spPr>
          <a:xfrm>
            <a:off x="7611345" y="2564904"/>
            <a:ext cx="1338829" cy="369332"/>
          </a:xfrm>
          <a:prstGeom prst="rect">
            <a:avLst/>
          </a:prstGeom>
          <a:noFill/>
        </p:spPr>
        <p:txBody>
          <a:bodyPr wrap="none" rtlCol="0">
            <a:spAutoFit/>
          </a:bodyPr>
          <a:lstStyle/>
          <a:p>
            <a:r>
              <a:rPr lang="zh-CN" altLang="en-US" sz="1800" b="1" dirty="0" smtClean="0">
                <a:solidFill>
                  <a:schemeClr val="tx1"/>
                </a:solidFill>
                <a:latin typeface="微软雅黑" pitchFamily="34" charset="-122"/>
                <a:ea typeface="微软雅黑" pitchFamily="34" charset="-122"/>
              </a:rPr>
              <a:t>业务网关机</a:t>
            </a:r>
          </a:p>
        </p:txBody>
      </p:sp>
      <p:sp>
        <p:nvSpPr>
          <p:cNvPr id="15" name="圆角矩形 14"/>
          <p:cNvSpPr/>
          <p:nvPr/>
        </p:nvSpPr>
        <p:spPr bwMode="auto">
          <a:xfrm>
            <a:off x="10275639" y="2420888"/>
            <a:ext cx="1440160"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6" name="TextBox 15"/>
          <p:cNvSpPr txBox="1"/>
          <p:nvPr/>
        </p:nvSpPr>
        <p:spPr>
          <a:xfrm>
            <a:off x="10474447" y="2564904"/>
            <a:ext cx="1085233" cy="369332"/>
          </a:xfrm>
          <a:prstGeom prst="rect">
            <a:avLst/>
          </a:prstGeom>
          <a:noFill/>
        </p:spPr>
        <p:txBody>
          <a:bodyPr wrap="none" rtlCol="0">
            <a:spAutoFit/>
          </a:bodyPr>
          <a:lstStyle/>
          <a:p>
            <a:r>
              <a:rPr lang="en-US" altLang="zh-CN" sz="1800" b="1" dirty="0" smtClean="0">
                <a:solidFill>
                  <a:schemeClr val="tx1"/>
                </a:solidFill>
                <a:latin typeface="微软雅黑" pitchFamily="34" charset="-122"/>
                <a:ea typeface="微软雅黑" pitchFamily="34" charset="-122"/>
              </a:rPr>
              <a:t>TCC</a:t>
            </a:r>
            <a:r>
              <a:rPr lang="zh-CN" altLang="en-US" sz="1800" b="1" dirty="0" smtClean="0">
                <a:solidFill>
                  <a:schemeClr val="tx1"/>
                </a:solidFill>
                <a:latin typeface="微软雅黑" pitchFamily="34" charset="-122"/>
                <a:ea typeface="微软雅黑" pitchFamily="34" charset="-122"/>
              </a:rPr>
              <a:t>调度</a:t>
            </a:r>
          </a:p>
        </p:txBody>
      </p:sp>
      <p:sp>
        <p:nvSpPr>
          <p:cNvPr id="18" name="TextBox 17"/>
          <p:cNvSpPr txBox="1"/>
          <p:nvPr/>
        </p:nvSpPr>
        <p:spPr>
          <a:xfrm>
            <a:off x="7611343" y="2996952"/>
            <a:ext cx="1414169" cy="369332"/>
          </a:xfrm>
          <a:prstGeom prst="rect">
            <a:avLst/>
          </a:prstGeom>
          <a:noFill/>
        </p:spPr>
        <p:txBody>
          <a:bodyPr wrap="none" rtlCol="0">
            <a:spAutoFit/>
          </a:bodyPr>
          <a:lstStyle/>
          <a:p>
            <a:r>
              <a:rPr lang="en-US" altLang="zh-CN" sz="1800" b="1" dirty="0" smtClean="0">
                <a:solidFill>
                  <a:schemeClr val="tx1"/>
                </a:solidFill>
                <a:latin typeface="微软雅黑" pitchFamily="34" charset="-122"/>
                <a:ea typeface="微软雅黑" pitchFamily="34" charset="-122"/>
              </a:rPr>
              <a:t>6VM+1FM</a:t>
            </a:r>
            <a:endParaRPr lang="zh-CN" altLang="en-US" sz="1800" b="1" dirty="0" smtClean="0">
              <a:solidFill>
                <a:schemeClr val="tx1"/>
              </a:solidFill>
              <a:latin typeface="微软雅黑" pitchFamily="34" charset="-122"/>
              <a:ea typeface="微软雅黑" pitchFamily="34" charset="-122"/>
            </a:endParaRPr>
          </a:p>
        </p:txBody>
      </p:sp>
      <p:sp>
        <p:nvSpPr>
          <p:cNvPr id="19" name="TextBox 18"/>
          <p:cNvSpPr txBox="1"/>
          <p:nvPr/>
        </p:nvSpPr>
        <p:spPr>
          <a:xfrm>
            <a:off x="482551" y="1412776"/>
            <a:ext cx="3507692" cy="461665"/>
          </a:xfrm>
          <a:prstGeom prst="rect">
            <a:avLst/>
          </a:prstGeom>
          <a:solidFill>
            <a:schemeClr val="tx2">
              <a:lumMod val="20000"/>
              <a:lumOff val="80000"/>
            </a:schemeClr>
          </a:solidFill>
        </p:spPr>
        <p:txBody>
          <a:bodyPr wrap="none" rtlCol="0">
            <a:spAutoFit/>
          </a:bodyPr>
          <a:lstStyle/>
          <a:p>
            <a:pPr algn="l"/>
            <a:r>
              <a:rPr lang="en-US" altLang="zh-CN" sz="2400" b="1" dirty="0" smtClean="0">
                <a:solidFill>
                  <a:schemeClr val="tx1"/>
                </a:solidFill>
                <a:latin typeface="微软雅黑" pitchFamily="34" charset="-122"/>
                <a:ea typeface="微软雅黑" pitchFamily="34" charset="-122"/>
              </a:rPr>
              <a:t>VM/FM</a:t>
            </a:r>
            <a:r>
              <a:rPr lang="zh-CN" altLang="en-US" sz="2400" b="1" dirty="0" smtClean="0">
                <a:solidFill>
                  <a:schemeClr val="tx1"/>
                </a:solidFill>
                <a:latin typeface="微软雅黑" pitchFamily="34" charset="-122"/>
                <a:ea typeface="微软雅黑" pitchFamily="34" charset="-122"/>
              </a:rPr>
              <a:t>硬件不同配置：</a:t>
            </a:r>
            <a:endParaRPr lang="en-US" altLang="zh-CN" sz="2400" b="1" dirty="0" smtClean="0">
              <a:solidFill>
                <a:schemeClr val="tx1"/>
              </a:solidFill>
              <a:latin typeface="微软雅黑" pitchFamily="34" charset="-122"/>
              <a:ea typeface="微软雅黑" pitchFamily="34" charset="-122"/>
            </a:endParaRPr>
          </a:p>
        </p:txBody>
      </p:sp>
      <p:sp>
        <p:nvSpPr>
          <p:cNvPr id="20" name="矩形 19"/>
          <p:cNvSpPr/>
          <p:nvPr/>
        </p:nvSpPr>
        <p:spPr>
          <a:xfrm>
            <a:off x="2714799" y="5001572"/>
            <a:ext cx="1401346" cy="400110"/>
          </a:xfrm>
          <a:prstGeom prst="rect">
            <a:avLst/>
          </a:prstGeom>
        </p:spPr>
        <p:txBody>
          <a:bodyPr wrap="none">
            <a:spAutoFit/>
          </a:bodyPr>
          <a:lstStyle/>
          <a:p>
            <a:r>
              <a:rPr lang="en-US" altLang="zh-CN" sz="2000" b="1" dirty="0" smtClean="0">
                <a:latin typeface="+mn-ea"/>
                <a:ea typeface="+mn-ea"/>
              </a:rPr>
              <a:t>3VM+3FM</a:t>
            </a:r>
            <a:endParaRPr lang="zh-CN" altLang="en-US" sz="2000" b="1" dirty="0">
              <a:latin typeface="+mn-ea"/>
              <a:ea typeface="+mn-ea"/>
            </a:endParaRPr>
          </a:p>
        </p:txBody>
      </p:sp>
      <p:sp>
        <p:nvSpPr>
          <p:cNvPr id="21" name="矩形 20"/>
          <p:cNvSpPr/>
          <p:nvPr/>
        </p:nvSpPr>
        <p:spPr>
          <a:xfrm>
            <a:off x="2354760" y="5301208"/>
            <a:ext cx="2664295" cy="584775"/>
          </a:xfrm>
          <a:prstGeom prst="rect">
            <a:avLst/>
          </a:prstGeom>
        </p:spPr>
        <p:txBody>
          <a:bodyPr wrap="square">
            <a:spAutoFit/>
          </a:bodyPr>
          <a:lstStyle/>
          <a:p>
            <a:pPr algn="l"/>
            <a:r>
              <a:rPr lang="zh-CN" altLang="zh-CN" sz="1600" dirty="0" smtClean="0"/>
              <a:t>两台虚拟机存在隐患，</a:t>
            </a:r>
            <a:endParaRPr lang="en-US" altLang="zh-CN" sz="1600" dirty="0" smtClean="0"/>
          </a:p>
          <a:p>
            <a:pPr algn="l"/>
            <a:r>
              <a:rPr lang="zh-CN" altLang="zh-CN" sz="1600" dirty="0" smtClean="0"/>
              <a:t>导致磁盘</a:t>
            </a:r>
            <a:r>
              <a:rPr lang="en-US" altLang="zh-CN" sz="1600" dirty="0" smtClean="0"/>
              <a:t>IO</a:t>
            </a:r>
            <a:r>
              <a:rPr lang="zh-CN" altLang="zh-CN" sz="1600" dirty="0" smtClean="0"/>
              <a:t>缓慢</a:t>
            </a:r>
            <a:endParaRPr lang="zh-CN" altLang="en-US" sz="1600" dirty="0"/>
          </a:p>
        </p:txBody>
      </p:sp>
      <p:cxnSp>
        <p:nvCxnSpPr>
          <p:cNvPr id="23" name="直接箭头连接符 22"/>
          <p:cNvCxnSpPr/>
          <p:nvPr/>
        </p:nvCxnSpPr>
        <p:spPr bwMode="auto">
          <a:xfrm>
            <a:off x="2138735" y="4509120"/>
            <a:ext cx="576064" cy="0"/>
          </a:xfrm>
          <a:prstGeom prst="straightConnector1">
            <a:avLst/>
          </a:prstGeom>
          <a:noFill/>
          <a:ln w="9525" cap="flat" cmpd="sng" algn="ctr">
            <a:solidFill>
              <a:schemeClr val="tx1"/>
            </a:solidFill>
            <a:prstDash val="solid"/>
            <a:round/>
            <a:headEnd type="none" w="med" len="med"/>
            <a:tailEnd type="arrow"/>
          </a:ln>
          <a:effectLst/>
        </p:spPr>
      </p:cxnSp>
      <p:cxnSp>
        <p:nvCxnSpPr>
          <p:cNvPr id="24" name="直接箭头连接符 23"/>
          <p:cNvCxnSpPr/>
          <p:nvPr/>
        </p:nvCxnSpPr>
        <p:spPr bwMode="auto">
          <a:xfrm>
            <a:off x="4154959" y="4509120"/>
            <a:ext cx="576064" cy="0"/>
          </a:xfrm>
          <a:prstGeom prst="straightConnector1">
            <a:avLst/>
          </a:prstGeom>
          <a:noFill/>
          <a:ln w="9525" cap="flat" cmpd="sng" algn="ctr">
            <a:solidFill>
              <a:schemeClr val="tx1"/>
            </a:solidFill>
            <a:prstDash val="solid"/>
            <a:round/>
            <a:headEnd type="none" w="med" len="med"/>
            <a:tailEnd type="arrow"/>
          </a:ln>
          <a:effectLst/>
        </p:spPr>
      </p:cxnSp>
      <p:cxnSp>
        <p:nvCxnSpPr>
          <p:cNvPr id="25" name="直接箭头连接符 24"/>
          <p:cNvCxnSpPr/>
          <p:nvPr/>
        </p:nvCxnSpPr>
        <p:spPr bwMode="auto">
          <a:xfrm>
            <a:off x="6315199" y="4509120"/>
            <a:ext cx="576064" cy="0"/>
          </a:xfrm>
          <a:prstGeom prst="straightConnector1">
            <a:avLst/>
          </a:prstGeom>
          <a:noFill/>
          <a:ln w="9525" cap="flat" cmpd="sng" algn="ctr">
            <a:solidFill>
              <a:schemeClr val="tx1"/>
            </a:solidFill>
            <a:prstDash val="solid"/>
            <a:round/>
            <a:headEnd type="none" w="med" len="med"/>
            <a:tailEnd type="arrow"/>
          </a:ln>
          <a:effectLst/>
        </p:spPr>
      </p:cxnSp>
      <p:cxnSp>
        <p:nvCxnSpPr>
          <p:cNvPr id="27" name="直接箭头连接符 26"/>
          <p:cNvCxnSpPr/>
          <p:nvPr/>
        </p:nvCxnSpPr>
        <p:spPr bwMode="auto">
          <a:xfrm>
            <a:off x="8331423" y="3429000"/>
            <a:ext cx="0" cy="648072"/>
          </a:xfrm>
          <a:prstGeom prst="straightConnector1">
            <a:avLst/>
          </a:prstGeom>
          <a:noFill/>
          <a:ln w="9525" cap="flat" cmpd="sng" algn="ctr">
            <a:solidFill>
              <a:schemeClr val="tx1"/>
            </a:solidFill>
            <a:prstDash val="solid"/>
            <a:round/>
            <a:headEnd type="none" w="med" len="med"/>
            <a:tailEnd type="arrow"/>
          </a:ln>
          <a:effectLst/>
        </p:spPr>
      </p:cxnSp>
      <p:cxnSp>
        <p:nvCxnSpPr>
          <p:cNvPr id="29" name="直接箭头连接符 28"/>
          <p:cNvCxnSpPr/>
          <p:nvPr/>
        </p:nvCxnSpPr>
        <p:spPr bwMode="auto">
          <a:xfrm flipH="1">
            <a:off x="8979495" y="2852936"/>
            <a:ext cx="1368152" cy="0"/>
          </a:xfrm>
          <a:prstGeom prst="straightConnector1">
            <a:avLst/>
          </a:prstGeom>
          <a:noFill/>
          <a:ln w="9525" cap="flat" cmpd="sng" algn="ctr">
            <a:solidFill>
              <a:schemeClr val="tx1"/>
            </a:solidFill>
            <a:prstDash val="solid"/>
            <a:round/>
            <a:headEnd type="none" w="med" len="med"/>
            <a:tailEnd type="arrow"/>
          </a:ln>
          <a:effectLst/>
        </p:spPr>
      </p:cxnSp>
      <p:sp>
        <p:nvSpPr>
          <p:cNvPr id="30" name="矩形 29"/>
          <p:cNvSpPr/>
          <p:nvPr/>
        </p:nvSpPr>
        <p:spPr>
          <a:xfrm>
            <a:off x="2066727" y="2924944"/>
            <a:ext cx="2448271" cy="830997"/>
          </a:xfrm>
          <a:prstGeom prst="rect">
            <a:avLst/>
          </a:prstGeom>
          <a:solidFill>
            <a:srgbClr val="92D050"/>
          </a:solidFill>
        </p:spPr>
        <p:txBody>
          <a:bodyPr wrap="square">
            <a:spAutoFit/>
          </a:bodyPr>
          <a:lstStyle/>
          <a:p>
            <a:pPr algn="l"/>
            <a:r>
              <a:rPr lang="zh-CN" altLang="en-US" sz="1600" dirty="0" smtClean="0"/>
              <a:t>短期解决措施：</a:t>
            </a:r>
            <a:endParaRPr lang="en-US" altLang="zh-CN" sz="1600" dirty="0" smtClean="0"/>
          </a:p>
          <a:p>
            <a:pPr algn="l"/>
            <a:r>
              <a:rPr lang="zh-CN" altLang="zh-CN" sz="1600" dirty="0" smtClean="0"/>
              <a:t>虚拟机改造为物理机，</a:t>
            </a:r>
            <a:endParaRPr lang="en-US" altLang="zh-CN" sz="1600" dirty="0" smtClean="0"/>
          </a:p>
          <a:p>
            <a:pPr algn="l"/>
            <a:r>
              <a:rPr lang="zh-CN" altLang="en-US" sz="1600" dirty="0" smtClean="0"/>
              <a:t>下线</a:t>
            </a:r>
            <a:r>
              <a:rPr lang="en-US" altLang="zh-CN" sz="1600" dirty="0" smtClean="0"/>
              <a:t>VM</a:t>
            </a:r>
            <a:r>
              <a:rPr lang="zh-CN" altLang="en-US" sz="1600" dirty="0" smtClean="0"/>
              <a:t>避免成为短模板</a:t>
            </a:r>
            <a:endParaRPr lang="zh-CN" altLang="en-US" sz="1600" dirty="0"/>
          </a:p>
        </p:txBody>
      </p:sp>
      <p:sp>
        <p:nvSpPr>
          <p:cNvPr id="31" name="矩形 30"/>
          <p:cNvSpPr/>
          <p:nvPr/>
        </p:nvSpPr>
        <p:spPr>
          <a:xfrm>
            <a:off x="4875039" y="5013176"/>
            <a:ext cx="1401346" cy="400110"/>
          </a:xfrm>
          <a:prstGeom prst="rect">
            <a:avLst/>
          </a:prstGeom>
        </p:spPr>
        <p:txBody>
          <a:bodyPr wrap="none">
            <a:spAutoFit/>
          </a:bodyPr>
          <a:lstStyle/>
          <a:p>
            <a:r>
              <a:rPr lang="en-US" altLang="zh-CN" sz="2000" b="1" dirty="0" smtClean="0">
                <a:latin typeface="+mn-ea"/>
                <a:ea typeface="+mn-ea"/>
              </a:rPr>
              <a:t>2VM+1FM</a:t>
            </a:r>
            <a:endParaRPr lang="zh-CN" altLang="en-US" sz="2000" b="1" dirty="0">
              <a:latin typeface="+mn-ea"/>
              <a:ea typeface="+mn-ea"/>
            </a:endParaRPr>
          </a:p>
        </p:txBody>
      </p:sp>
      <p:sp>
        <p:nvSpPr>
          <p:cNvPr id="32" name="矩形 31"/>
          <p:cNvSpPr/>
          <p:nvPr/>
        </p:nvSpPr>
        <p:spPr>
          <a:xfrm>
            <a:off x="4515000" y="5301208"/>
            <a:ext cx="2664295" cy="830997"/>
          </a:xfrm>
          <a:prstGeom prst="rect">
            <a:avLst/>
          </a:prstGeom>
        </p:spPr>
        <p:txBody>
          <a:bodyPr wrap="square">
            <a:spAutoFit/>
          </a:bodyPr>
          <a:lstStyle/>
          <a:p>
            <a:pPr algn="l"/>
            <a:r>
              <a:rPr lang="zh-CN" altLang="zh-CN" sz="1600" dirty="0" smtClean="0"/>
              <a:t>数据通道故障</a:t>
            </a:r>
            <a:r>
              <a:rPr lang="en-US" altLang="zh-CN" sz="1600" dirty="0" smtClean="0"/>
              <a:t>,TCC</a:t>
            </a:r>
            <a:r>
              <a:rPr lang="zh-CN" altLang="zh-CN" sz="1600" dirty="0" smtClean="0"/>
              <a:t>转移存在失效情况</a:t>
            </a:r>
            <a:r>
              <a:rPr lang="zh-CN" altLang="en-US" sz="1600" dirty="0" smtClean="0"/>
              <a:t>导致数据无法同步到</a:t>
            </a:r>
            <a:r>
              <a:rPr lang="en-US" altLang="zh-CN" sz="1600" dirty="0" smtClean="0"/>
              <a:t>MYSQL</a:t>
            </a:r>
            <a:endParaRPr lang="zh-CN" altLang="en-US" sz="1600" dirty="0"/>
          </a:p>
        </p:txBody>
      </p:sp>
      <p:sp>
        <p:nvSpPr>
          <p:cNvPr id="33" name="矩形 32"/>
          <p:cNvSpPr/>
          <p:nvPr/>
        </p:nvSpPr>
        <p:spPr>
          <a:xfrm>
            <a:off x="4659016" y="2924944"/>
            <a:ext cx="2304255" cy="1077218"/>
          </a:xfrm>
          <a:prstGeom prst="rect">
            <a:avLst/>
          </a:prstGeom>
          <a:solidFill>
            <a:srgbClr val="92D050"/>
          </a:solidFill>
        </p:spPr>
        <p:txBody>
          <a:bodyPr wrap="square">
            <a:spAutoFit/>
          </a:bodyPr>
          <a:lstStyle/>
          <a:p>
            <a:pPr algn="l"/>
            <a:r>
              <a:rPr lang="zh-CN" altLang="en-US" sz="1600" dirty="0" smtClean="0"/>
              <a:t>短期解决措施：</a:t>
            </a:r>
            <a:endParaRPr lang="en-US" altLang="zh-CN" sz="1600" dirty="0" smtClean="0"/>
          </a:p>
          <a:p>
            <a:pPr algn="l"/>
            <a:r>
              <a:rPr lang="zh-CN" altLang="en-US" sz="1600" dirty="0" smtClean="0"/>
              <a:t>统一硬件配置，入库任务也统一归</a:t>
            </a:r>
            <a:r>
              <a:rPr lang="en-US" altLang="zh-CN" sz="1600" dirty="0" smtClean="0"/>
              <a:t>TCC</a:t>
            </a:r>
            <a:r>
              <a:rPr lang="zh-CN" altLang="en-US" sz="1600" dirty="0" smtClean="0"/>
              <a:t>调度，</a:t>
            </a:r>
            <a:r>
              <a:rPr lang="en-US" altLang="zh-CN" sz="1600" dirty="0" smtClean="0"/>
              <a:t>TCC</a:t>
            </a:r>
            <a:r>
              <a:rPr lang="zh-CN" altLang="en-US" sz="1600" dirty="0" smtClean="0"/>
              <a:t>监控数据通道状态</a:t>
            </a:r>
            <a:endParaRPr lang="zh-CN" altLang="en-US" sz="1600" dirty="0"/>
          </a:p>
        </p:txBody>
      </p:sp>
      <p:sp>
        <p:nvSpPr>
          <p:cNvPr id="34" name="矩形 33"/>
          <p:cNvSpPr/>
          <p:nvPr/>
        </p:nvSpPr>
        <p:spPr>
          <a:xfrm>
            <a:off x="1" y="6165304"/>
            <a:ext cx="12198350" cy="830997"/>
          </a:xfrm>
          <a:prstGeom prst="rect">
            <a:avLst/>
          </a:prstGeom>
          <a:solidFill>
            <a:srgbClr val="C00000"/>
          </a:solidFill>
        </p:spPr>
        <p:txBody>
          <a:bodyPr wrap="square">
            <a:spAutoFit/>
          </a:bodyPr>
          <a:lstStyle/>
          <a:p>
            <a:pPr algn="l"/>
            <a:r>
              <a:rPr lang="zh-CN" altLang="en-US" sz="2400" b="1" dirty="0" smtClean="0">
                <a:solidFill>
                  <a:schemeClr val="bg1"/>
                </a:solidFill>
                <a:latin typeface="微软雅黑" pitchFamily="34" charset="-122"/>
                <a:ea typeface="微软雅黑" pitchFamily="34" charset="-122"/>
              </a:rPr>
              <a:t>解决措施：尽量统一硬件配置，做好异构资源抽象定义，完善调度系统跟集群节点状态监测，做到资源均衡分配</a:t>
            </a:r>
            <a:endParaRPr lang="zh-CN" altLang="en-US" sz="2400" dirty="0">
              <a:solidFill>
                <a:schemeClr val="bg1"/>
              </a:solidFill>
            </a:endParaRPr>
          </a:p>
        </p:txBody>
      </p:sp>
      <p:sp>
        <p:nvSpPr>
          <p:cNvPr id="35" name="矩形 34"/>
          <p:cNvSpPr/>
          <p:nvPr/>
        </p:nvSpPr>
        <p:spPr>
          <a:xfrm>
            <a:off x="7167857" y="5013176"/>
            <a:ext cx="2576347" cy="400110"/>
          </a:xfrm>
          <a:prstGeom prst="rect">
            <a:avLst/>
          </a:prstGeom>
        </p:spPr>
        <p:txBody>
          <a:bodyPr wrap="none">
            <a:spAutoFit/>
          </a:bodyPr>
          <a:lstStyle/>
          <a:p>
            <a:r>
              <a:rPr lang="en-US" altLang="zh-CN" sz="2000" b="1" dirty="0" smtClean="0">
                <a:latin typeface="+mn-ea"/>
                <a:ea typeface="+mn-ea"/>
              </a:rPr>
              <a:t>110 FM</a:t>
            </a:r>
            <a:r>
              <a:rPr lang="zh-CN" altLang="en-US" sz="2000" b="1" dirty="0" smtClean="0">
                <a:latin typeface="+mn-ea"/>
                <a:ea typeface="+mn-ea"/>
              </a:rPr>
              <a:t>硬件配置不同</a:t>
            </a:r>
            <a:endParaRPr lang="zh-CN" altLang="en-US" sz="2000" b="1" dirty="0">
              <a:latin typeface="+mn-ea"/>
              <a:ea typeface="+mn-ea"/>
            </a:endParaRPr>
          </a:p>
        </p:txBody>
      </p:sp>
      <p:sp>
        <p:nvSpPr>
          <p:cNvPr id="36" name="矩形 35"/>
          <p:cNvSpPr/>
          <p:nvPr/>
        </p:nvSpPr>
        <p:spPr>
          <a:xfrm>
            <a:off x="7323311" y="5301208"/>
            <a:ext cx="3312368" cy="830997"/>
          </a:xfrm>
          <a:prstGeom prst="rect">
            <a:avLst/>
          </a:prstGeom>
        </p:spPr>
        <p:txBody>
          <a:bodyPr wrap="square">
            <a:spAutoFit/>
          </a:bodyPr>
          <a:lstStyle/>
          <a:p>
            <a:pPr algn="l"/>
            <a:r>
              <a:rPr lang="en-US" altLang="zh-CN" sz="1600" dirty="0" smtClean="0"/>
              <a:t>Hadoop1.0 </a:t>
            </a:r>
            <a:r>
              <a:rPr lang="zh-CN" altLang="en-US" sz="1600" dirty="0" smtClean="0"/>
              <a:t>集群调度策略是针对同构节点资源调度，导致资源分布不均衡，存在瓶颈</a:t>
            </a:r>
            <a:endParaRPr lang="zh-CN" altLang="en-US" sz="1600" dirty="0"/>
          </a:p>
        </p:txBody>
      </p:sp>
      <p:sp>
        <p:nvSpPr>
          <p:cNvPr id="37" name="矩形 36"/>
          <p:cNvSpPr/>
          <p:nvPr/>
        </p:nvSpPr>
        <p:spPr>
          <a:xfrm>
            <a:off x="10347647" y="4077072"/>
            <a:ext cx="1850703" cy="830997"/>
          </a:xfrm>
          <a:prstGeom prst="rect">
            <a:avLst/>
          </a:prstGeom>
          <a:solidFill>
            <a:srgbClr val="92D050"/>
          </a:solidFill>
        </p:spPr>
        <p:txBody>
          <a:bodyPr wrap="square">
            <a:spAutoFit/>
          </a:bodyPr>
          <a:lstStyle/>
          <a:p>
            <a:pPr algn="l"/>
            <a:r>
              <a:rPr lang="zh-CN" altLang="en-US" sz="1600" dirty="0" smtClean="0"/>
              <a:t>解决措施：</a:t>
            </a:r>
            <a:endParaRPr lang="en-US" altLang="zh-CN" sz="1600" dirty="0" smtClean="0"/>
          </a:p>
          <a:p>
            <a:pPr algn="l"/>
            <a:r>
              <a:rPr lang="zh-CN" altLang="en-US" sz="1600" dirty="0" smtClean="0"/>
              <a:t>升级到</a:t>
            </a:r>
            <a:r>
              <a:rPr lang="en-US" altLang="zh-CN" sz="1600" dirty="0" smtClean="0"/>
              <a:t>Hadoop2.0</a:t>
            </a:r>
            <a:r>
              <a:rPr lang="zh-CN" altLang="en-US" sz="1600" dirty="0" smtClean="0"/>
              <a:t>支持集群异构节点</a:t>
            </a:r>
            <a:endParaRPr lang="zh-CN" altLang="en-US" sz="1600" dirty="0"/>
          </a:p>
        </p:txBody>
      </p:sp>
      <p:sp>
        <p:nvSpPr>
          <p:cNvPr id="38" name="矩形 37"/>
          <p:cNvSpPr/>
          <p:nvPr/>
        </p:nvSpPr>
        <p:spPr>
          <a:xfrm>
            <a:off x="7251303" y="1196752"/>
            <a:ext cx="2520280" cy="1077218"/>
          </a:xfrm>
          <a:prstGeom prst="rect">
            <a:avLst/>
          </a:prstGeom>
          <a:solidFill>
            <a:srgbClr val="92D050"/>
          </a:solidFill>
        </p:spPr>
        <p:txBody>
          <a:bodyPr wrap="square">
            <a:spAutoFit/>
          </a:bodyPr>
          <a:lstStyle/>
          <a:p>
            <a:pPr algn="l"/>
            <a:r>
              <a:rPr lang="zh-CN" altLang="en-US" sz="1600" dirty="0" smtClean="0"/>
              <a:t>解决措施：</a:t>
            </a:r>
            <a:endParaRPr lang="en-US" altLang="zh-CN" sz="1600" dirty="0" smtClean="0"/>
          </a:p>
          <a:p>
            <a:pPr algn="l"/>
            <a:r>
              <a:rPr lang="zh-CN" altLang="en-US" sz="1600" dirty="0" smtClean="0"/>
              <a:t>做好业务网关集群异构资源抽象定义，完善调度系统跟网关机状态监测</a:t>
            </a:r>
            <a:endParaRPr lang="zh-CN" altLang="en-US" sz="1600" dirty="0"/>
          </a:p>
        </p:txBody>
      </p:sp>
      <p:graphicFrame>
        <p:nvGraphicFramePr>
          <p:cNvPr id="39" name="对象 38"/>
          <p:cNvGraphicFramePr>
            <a:graphicFrameLocks noChangeAspect="1"/>
          </p:cNvGraphicFramePr>
          <p:nvPr/>
        </p:nvGraphicFramePr>
        <p:xfrm>
          <a:off x="3506887" y="1052736"/>
          <a:ext cx="2520280" cy="1644933"/>
        </p:xfrm>
        <a:graphic>
          <a:graphicData uri="http://schemas.openxmlformats.org/presentationml/2006/ole">
            <p:oleObj spid="_x0000_s7170" name="Worksheet" showAsIcon="1" r:id="rId3" imgW="914400" imgH="828720" progId="Excel.Sheet.8">
              <p:embed/>
            </p:oleObj>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任务调度典型场景（待规划）：</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25</a:t>
            </a:fld>
            <a:endParaRPr lang="en-GB" altLang="zh-CN">
              <a:solidFill>
                <a:srgbClr val="000000"/>
              </a:solidFill>
            </a:endParaRPr>
          </a:p>
        </p:txBody>
      </p:sp>
      <p:grpSp>
        <p:nvGrpSpPr>
          <p:cNvPr id="5" name="组合 4"/>
          <p:cNvGrpSpPr/>
          <p:nvPr/>
        </p:nvGrpSpPr>
        <p:grpSpPr>
          <a:xfrm>
            <a:off x="623717" y="1124744"/>
            <a:ext cx="11143038" cy="5400600"/>
            <a:chOff x="623717" y="749733"/>
            <a:chExt cx="11143038" cy="5775611"/>
          </a:xfrm>
        </p:grpSpPr>
        <p:sp>
          <p:nvSpPr>
            <p:cNvPr id="6" name="圆角矩形 5"/>
            <p:cNvSpPr/>
            <p:nvPr/>
          </p:nvSpPr>
          <p:spPr>
            <a:xfrm>
              <a:off x="623717" y="757273"/>
              <a:ext cx="2881820" cy="1080000"/>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7" name="TextBox 6"/>
            <p:cNvSpPr txBox="1"/>
            <p:nvPr/>
          </p:nvSpPr>
          <p:spPr>
            <a:xfrm>
              <a:off x="911899" y="901299"/>
              <a:ext cx="2497577" cy="461665"/>
            </a:xfrm>
            <a:prstGeom prst="rect">
              <a:avLst/>
            </a:prstGeom>
            <a:noFill/>
          </p:spPr>
          <p:txBody>
            <a:bodyPr wrap="square" rtlCol="0">
              <a:spAutoFit/>
            </a:bodyPr>
            <a:lstStyle/>
            <a:p>
              <a:pPr algn="l" defTabSz="914400" fontAlgn="auto" hangingPunct="1">
                <a:spcBef>
                  <a:spcPts val="0"/>
                </a:spcBef>
                <a:spcAft>
                  <a:spcPts val="0"/>
                </a:spcAft>
              </a:pPr>
              <a:r>
                <a:rPr lang="zh-CN" altLang="en-US" sz="1200" dirty="0" smtClean="0">
                  <a:solidFill>
                    <a:prstClr val="black"/>
                  </a:solidFill>
                  <a:latin typeface="Calibri"/>
                  <a:ea typeface="宋体"/>
                </a:rPr>
                <a:t>开发人员：开发完任务脚本，提交到应用调度器</a:t>
              </a:r>
              <a:endParaRPr lang="zh-CN" altLang="en-US" sz="1200" dirty="0">
                <a:solidFill>
                  <a:prstClr val="black"/>
                </a:solidFill>
                <a:latin typeface="Calibri"/>
                <a:ea typeface="宋体"/>
              </a:endParaRPr>
            </a:p>
          </p:txBody>
        </p:sp>
        <p:sp>
          <p:nvSpPr>
            <p:cNvPr id="8" name="圆角矩形 7"/>
            <p:cNvSpPr/>
            <p:nvPr/>
          </p:nvSpPr>
          <p:spPr>
            <a:xfrm>
              <a:off x="4177962" y="757273"/>
              <a:ext cx="3170002" cy="1080000"/>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9" name="TextBox 8"/>
            <p:cNvSpPr txBox="1"/>
            <p:nvPr/>
          </p:nvSpPr>
          <p:spPr>
            <a:xfrm>
              <a:off x="4177962" y="757284"/>
              <a:ext cx="3170002" cy="1086189"/>
            </a:xfrm>
            <a:prstGeom prst="rect">
              <a:avLst/>
            </a:prstGeom>
            <a:noFill/>
          </p:spPr>
          <p:txBody>
            <a:bodyPr wrap="square" rtlCol="0">
              <a:spAutoFit/>
            </a:bodyPr>
            <a:lstStyle/>
            <a:p>
              <a:pPr algn="l" defTabSz="914400" fontAlgn="auto" hangingPunct="1">
                <a:spcBef>
                  <a:spcPts val="0"/>
                </a:spcBef>
                <a:spcAft>
                  <a:spcPts val="0"/>
                </a:spcAft>
              </a:pPr>
              <a:r>
                <a:rPr lang="zh-CN" altLang="en-US" sz="1200" dirty="0" smtClean="0">
                  <a:solidFill>
                    <a:prstClr val="black"/>
                  </a:solidFill>
                  <a:latin typeface="Calibri"/>
                  <a:ea typeface="宋体"/>
                </a:rPr>
                <a:t>开发人员：根据任务优先级、期望任务完成</a:t>
              </a:r>
              <a:r>
                <a:rPr lang="zh-CN" altLang="en-US" sz="1200" b="1" dirty="0" smtClean="0">
                  <a:solidFill>
                    <a:srgbClr val="FF0000"/>
                  </a:solidFill>
                  <a:latin typeface="Calibri"/>
                  <a:ea typeface="宋体"/>
                </a:rPr>
                <a:t>输出时间</a:t>
              </a:r>
              <a:r>
                <a:rPr lang="zh-CN" altLang="en-US" sz="1200" dirty="0" smtClean="0">
                  <a:solidFill>
                    <a:prstClr val="black"/>
                  </a:solidFill>
                  <a:latin typeface="Calibri"/>
                  <a:ea typeface="宋体"/>
                </a:rPr>
                <a:t>、跟其他任务依赖关系，提交给调度器，</a:t>
              </a:r>
              <a:r>
                <a:rPr lang="zh-CN" altLang="en-US" sz="1200" dirty="0" smtClean="0">
                  <a:solidFill>
                    <a:srgbClr val="FF0000"/>
                  </a:solidFill>
                  <a:latin typeface="Calibri"/>
                  <a:ea typeface="宋体"/>
                </a:rPr>
                <a:t>给出系统预测任务完成的时间点，或系统给出最佳其他其他时间段备选，供用户选择确认</a:t>
              </a:r>
              <a:endParaRPr lang="zh-CN" altLang="en-US" sz="1200" dirty="0">
                <a:solidFill>
                  <a:srgbClr val="FF0000"/>
                </a:solidFill>
                <a:latin typeface="Calibri"/>
                <a:ea typeface="宋体"/>
              </a:endParaRPr>
            </a:p>
          </p:txBody>
        </p:sp>
        <p:sp>
          <p:nvSpPr>
            <p:cNvPr id="10" name="TextBox 9"/>
            <p:cNvSpPr txBox="1"/>
            <p:nvPr/>
          </p:nvSpPr>
          <p:spPr>
            <a:xfrm>
              <a:off x="4466143" y="5805264"/>
              <a:ext cx="2262158" cy="369332"/>
            </a:xfrm>
            <a:prstGeom prst="rect">
              <a:avLst/>
            </a:prstGeom>
            <a:noFill/>
          </p:spPr>
          <p:txBody>
            <a:bodyPr wrap="none" rtlCol="0">
              <a:spAutoFit/>
            </a:bodyPr>
            <a:lstStyle/>
            <a:p>
              <a:pPr algn="l" defTabSz="914400" fontAlgn="auto" hangingPunct="1">
                <a:spcBef>
                  <a:spcPts val="0"/>
                </a:spcBef>
                <a:spcAft>
                  <a:spcPts val="0"/>
                </a:spcAft>
              </a:pPr>
              <a:r>
                <a:rPr lang="zh-CN" altLang="en-US" sz="1800" dirty="0" smtClean="0">
                  <a:solidFill>
                    <a:prstClr val="black"/>
                  </a:solidFill>
                  <a:latin typeface="Calibri"/>
                  <a:ea typeface="宋体"/>
                </a:rPr>
                <a:t>红色字体当前不支持</a:t>
              </a:r>
              <a:endParaRPr lang="zh-CN" altLang="en-US" sz="1800" dirty="0">
                <a:solidFill>
                  <a:prstClr val="black"/>
                </a:solidFill>
                <a:latin typeface="Calibri"/>
                <a:ea typeface="宋体"/>
              </a:endParaRPr>
            </a:p>
          </p:txBody>
        </p:sp>
        <p:sp>
          <p:nvSpPr>
            <p:cNvPr id="11" name="圆角矩形 10"/>
            <p:cNvSpPr/>
            <p:nvPr/>
          </p:nvSpPr>
          <p:spPr>
            <a:xfrm>
              <a:off x="8020389" y="757273"/>
              <a:ext cx="3746366" cy="1080000"/>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12" name="TextBox 11"/>
            <p:cNvSpPr txBox="1"/>
            <p:nvPr/>
          </p:nvSpPr>
          <p:spPr>
            <a:xfrm>
              <a:off x="8116449" y="749733"/>
              <a:ext cx="3554245" cy="830997"/>
            </a:xfrm>
            <a:prstGeom prst="rect">
              <a:avLst/>
            </a:prstGeom>
            <a:noFill/>
          </p:spPr>
          <p:txBody>
            <a:bodyPr wrap="square" rtlCol="0">
              <a:spAutoFit/>
            </a:bodyPr>
            <a:lstStyle/>
            <a:p>
              <a:pPr algn="l" defTabSz="914400" fontAlgn="auto" hangingPunct="1">
                <a:spcBef>
                  <a:spcPts val="0"/>
                </a:spcBef>
                <a:spcAft>
                  <a:spcPts val="0"/>
                </a:spcAft>
              </a:pPr>
              <a:r>
                <a:rPr lang="zh-CN" altLang="en-US" sz="1200" b="1" dirty="0" smtClean="0">
                  <a:solidFill>
                    <a:prstClr val="black"/>
                  </a:solidFill>
                  <a:latin typeface="Calibri"/>
                  <a:ea typeface="宋体"/>
                </a:rPr>
                <a:t>调度系统</a:t>
              </a:r>
              <a:r>
                <a:rPr lang="zh-CN" altLang="en-US" sz="1200" dirty="0" smtClean="0">
                  <a:solidFill>
                    <a:prstClr val="black"/>
                  </a:solidFill>
                  <a:latin typeface="Calibri"/>
                  <a:ea typeface="宋体"/>
                </a:rPr>
                <a:t>：根据任务优先级、期望任务完成输出时间、任务依赖关系，</a:t>
              </a:r>
              <a:r>
                <a:rPr lang="zh-CN" altLang="en-US" sz="1200" dirty="0" smtClean="0">
                  <a:solidFill>
                    <a:srgbClr val="FF0000"/>
                  </a:solidFill>
                  <a:latin typeface="Calibri"/>
                  <a:ea typeface="宋体"/>
                </a:rPr>
                <a:t>估计当前任务涉及计算复杂度及数据量，结合该时间段资源统计情况，给出系统预测任务完成的时间的几个备选；</a:t>
              </a:r>
              <a:endParaRPr lang="zh-CN" altLang="en-US" sz="1200" dirty="0">
                <a:solidFill>
                  <a:srgbClr val="FF0000"/>
                </a:solidFill>
                <a:latin typeface="Calibri"/>
                <a:ea typeface="宋体"/>
              </a:endParaRPr>
            </a:p>
          </p:txBody>
        </p:sp>
        <p:sp>
          <p:nvSpPr>
            <p:cNvPr id="13" name="圆角矩形 12"/>
            <p:cNvSpPr/>
            <p:nvPr/>
          </p:nvSpPr>
          <p:spPr>
            <a:xfrm>
              <a:off x="4274022" y="2269561"/>
              <a:ext cx="3170002" cy="1080000"/>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14" name="TextBox 13"/>
            <p:cNvSpPr txBox="1"/>
            <p:nvPr/>
          </p:nvSpPr>
          <p:spPr>
            <a:xfrm>
              <a:off x="4274022" y="2341580"/>
              <a:ext cx="3073942" cy="954107"/>
            </a:xfrm>
            <a:prstGeom prst="rect">
              <a:avLst/>
            </a:prstGeom>
            <a:noFill/>
          </p:spPr>
          <p:txBody>
            <a:bodyPr wrap="square" rtlCol="0">
              <a:spAutoFit/>
            </a:bodyPr>
            <a:lstStyle/>
            <a:p>
              <a:pPr algn="l" defTabSz="914400" fontAlgn="auto" hangingPunct="1">
                <a:spcBef>
                  <a:spcPts val="0"/>
                </a:spcBef>
                <a:spcAft>
                  <a:spcPts val="0"/>
                </a:spcAft>
              </a:pPr>
              <a:r>
                <a:rPr lang="zh-CN" altLang="en-US" sz="1200" dirty="0" smtClean="0">
                  <a:solidFill>
                    <a:prstClr val="black"/>
                  </a:solidFill>
                  <a:latin typeface="Calibri"/>
                  <a:ea typeface="宋体"/>
                </a:rPr>
                <a:t>开发人员：确认任务输出最终的时间段，正式提交给调度器。</a:t>
              </a:r>
              <a:endParaRPr lang="en-US" altLang="zh-CN" sz="1200" dirty="0" smtClean="0">
                <a:solidFill>
                  <a:prstClr val="black"/>
                </a:solidFill>
                <a:latin typeface="Calibri"/>
                <a:ea typeface="宋体"/>
              </a:endParaRPr>
            </a:p>
            <a:p>
              <a:pPr algn="l" defTabSz="914400" fontAlgn="auto" hangingPunct="1">
                <a:spcBef>
                  <a:spcPts val="0"/>
                </a:spcBef>
                <a:spcAft>
                  <a:spcPts val="0"/>
                </a:spcAft>
              </a:pPr>
              <a:endParaRPr lang="en-US" altLang="zh-CN" sz="1200" dirty="0" smtClean="0">
                <a:solidFill>
                  <a:prstClr val="black"/>
                </a:solidFill>
                <a:latin typeface="Calibri"/>
                <a:ea typeface="宋体"/>
              </a:endParaRPr>
            </a:p>
            <a:p>
              <a:pPr algn="l" defTabSz="914400" fontAlgn="auto" hangingPunct="1">
                <a:spcBef>
                  <a:spcPts val="0"/>
                </a:spcBef>
                <a:spcAft>
                  <a:spcPts val="0"/>
                </a:spcAft>
              </a:pPr>
              <a:r>
                <a:rPr lang="zh-CN" altLang="en-US" sz="1000" dirty="0" smtClean="0">
                  <a:solidFill>
                    <a:srgbClr val="300FF7"/>
                  </a:solidFill>
                  <a:latin typeface="Calibri"/>
                  <a:ea typeface="宋体"/>
                </a:rPr>
                <a:t>备注：关注任务最终完成时间，对于任务计算启动时间可不做强制要求。</a:t>
              </a:r>
              <a:endParaRPr lang="zh-CN" altLang="en-US" sz="1000" dirty="0">
                <a:solidFill>
                  <a:srgbClr val="300FF7"/>
                </a:solidFill>
                <a:latin typeface="Calibri"/>
                <a:ea typeface="宋体"/>
              </a:endParaRPr>
            </a:p>
          </p:txBody>
        </p:sp>
        <p:sp>
          <p:nvSpPr>
            <p:cNvPr id="15" name="圆角矩形 14"/>
            <p:cNvSpPr/>
            <p:nvPr/>
          </p:nvSpPr>
          <p:spPr>
            <a:xfrm>
              <a:off x="8020389" y="2276992"/>
              <a:ext cx="3746366" cy="1080000"/>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16" name="TextBox 15"/>
            <p:cNvSpPr txBox="1"/>
            <p:nvPr/>
          </p:nvSpPr>
          <p:spPr>
            <a:xfrm>
              <a:off x="8116449" y="2269452"/>
              <a:ext cx="3554245" cy="461665"/>
            </a:xfrm>
            <a:prstGeom prst="rect">
              <a:avLst/>
            </a:prstGeom>
            <a:noFill/>
          </p:spPr>
          <p:txBody>
            <a:bodyPr wrap="square" rtlCol="0">
              <a:spAutoFit/>
            </a:bodyPr>
            <a:lstStyle/>
            <a:p>
              <a:pPr algn="l" defTabSz="914400" fontAlgn="auto" hangingPunct="1">
                <a:spcBef>
                  <a:spcPts val="0"/>
                </a:spcBef>
                <a:spcAft>
                  <a:spcPts val="0"/>
                </a:spcAft>
              </a:pPr>
              <a:r>
                <a:rPr lang="zh-CN" altLang="en-US" sz="1200" b="1" dirty="0" smtClean="0">
                  <a:solidFill>
                    <a:prstClr val="black"/>
                  </a:solidFill>
                  <a:latin typeface="Calibri"/>
                  <a:ea typeface="宋体"/>
                </a:rPr>
                <a:t>调度系统</a:t>
              </a:r>
              <a:r>
                <a:rPr lang="zh-CN" altLang="en-US" sz="1200" dirty="0" smtClean="0">
                  <a:solidFill>
                    <a:prstClr val="black"/>
                  </a:solidFill>
                  <a:latin typeface="Calibri"/>
                  <a:ea typeface="宋体"/>
                </a:rPr>
                <a:t>：正式把该任务合入到调度系统的排队系统</a:t>
              </a:r>
              <a:endParaRPr lang="zh-CN" altLang="en-US" sz="1200" dirty="0">
                <a:solidFill>
                  <a:srgbClr val="FF0000"/>
                </a:solidFill>
                <a:latin typeface="Calibri"/>
                <a:ea typeface="宋体"/>
              </a:endParaRPr>
            </a:p>
          </p:txBody>
        </p:sp>
        <p:sp>
          <p:nvSpPr>
            <p:cNvPr id="17" name="圆角矩形 16"/>
            <p:cNvSpPr/>
            <p:nvPr/>
          </p:nvSpPr>
          <p:spPr>
            <a:xfrm>
              <a:off x="8020389" y="4005184"/>
              <a:ext cx="3746366" cy="1080000"/>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18" name="TextBox 17"/>
            <p:cNvSpPr txBox="1"/>
            <p:nvPr/>
          </p:nvSpPr>
          <p:spPr>
            <a:xfrm>
              <a:off x="8116449" y="3997644"/>
              <a:ext cx="3554245" cy="1015663"/>
            </a:xfrm>
            <a:prstGeom prst="rect">
              <a:avLst/>
            </a:prstGeom>
            <a:noFill/>
          </p:spPr>
          <p:txBody>
            <a:bodyPr wrap="square" rtlCol="0">
              <a:spAutoFit/>
            </a:bodyPr>
            <a:lstStyle/>
            <a:p>
              <a:pPr algn="l" defTabSz="914400" fontAlgn="auto" hangingPunct="1">
                <a:spcBef>
                  <a:spcPts val="0"/>
                </a:spcBef>
                <a:spcAft>
                  <a:spcPts val="0"/>
                </a:spcAft>
              </a:pPr>
              <a:r>
                <a:rPr lang="zh-CN" altLang="en-US" sz="1200" b="1" dirty="0" smtClean="0">
                  <a:solidFill>
                    <a:prstClr val="black"/>
                  </a:solidFill>
                  <a:latin typeface="Calibri"/>
                  <a:ea typeface="宋体"/>
                </a:rPr>
                <a:t>调度系统</a:t>
              </a:r>
              <a:r>
                <a:rPr lang="zh-CN" altLang="en-US" sz="1200" dirty="0" smtClean="0">
                  <a:solidFill>
                    <a:prstClr val="black"/>
                  </a:solidFill>
                  <a:latin typeface="Calibri"/>
                  <a:ea typeface="宋体"/>
                </a:rPr>
                <a:t>：基于机器学习算法，</a:t>
              </a:r>
              <a:r>
                <a:rPr lang="zh-CN" altLang="en-US" sz="1200" dirty="0" smtClean="0">
                  <a:solidFill>
                    <a:srgbClr val="FF0000"/>
                  </a:solidFill>
                  <a:latin typeface="Calibri"/>
                  <a:ea typeface="宋体"/>
                </a:rPr>
                <a:t>自动学习集群资源状态的模型，并根据调度系统任务队列中排队情况，自动在合适的时间触发任务运行</a:t>
              </a:r>
              <a:r>
                <a:rPr lang="zh-CN" altLang="en-US" sz="1200" dirty="0" smtClean="0">
                  <a:solidFill>
                    <a:prstClr val="black"/>
                  </a:solidFill>
                  <a:latin typeface="Calibri"/>
                  <a:ea typeface="宋体"/>
                </a:rPr>
                <a:t>，分发到集群</a:t>
              </a:r>
              <a:r>
                <a:rPr lang="en-US" altLang="zh-CN" sz="1200" dirty="0" smtClean="0">
                  <a:solidFill>
                    <a:prstClr val="black"/>
                  </a:solidFill>
                  <a:latin typeface="Calibri"/>
                  <a:ea typeface="宋体"/>
                </a:rPr>
                <a:t>YARN</a:t>
              </a:r>
              <a:r>
                <a:rPr lang="zh-CN" altLang="en-US" sz="1200" dirty="0" smtClean="0">
                  <a:solidFill>
                    <a:prstClr val="black"/>
                  </a:solidFill>
                  <a:latin typeface="Calibri"/>
                  <a:ea typeface="宋体"/>
                </a:rPr>
                <a:t>执行，</a:t>
              </a:r>
              <a:r>
                <a:rPr lang="zh-CN" altLang="en-US" sz="1200" dirty="0" smtClean="0">
                  <a:solidFill>
                    <a:srgbClr val="FF0000"/>
                  </a:solidFill>
                  <a:latin typeface="Calibri"/>
                  <a:ea typeface="宋体"/>
                </a:rPr>
                <a:t>确保在最承诺时间内完成任务计算输出。</a:t>
              </a:r>
              <a:endParaRPr lang="zh-CN" altLang="en-US" sz="1200" dirty="0">
                <a:solidFill>
                  <a:srgbClr val="FF0000"/>
                </a:solidFill>
                <a:latin typeface="Calibri"/>
                <a:ea typeface="宋体"/>
              </a:endParaRPr>
            </a:p>
          </p:txBody>
        </p:sp>
        <p:cxnSp>
          <p:nvCxnSpPr>
            <p:cNvPr id="19" name="直接箭头连接符 18"/>
            <p:cNvCxnSpPr/>
            <p:nvPr/>
          </p:nvCxnSpPr>
          <p:spPr>
            <a:xfrm>
              <a:off x="3505538" y="1333337"/>
              <a:ext cx="6724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7347965" y="1189321"/>
              <a:ext cx="6724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7347965" y="1477353"/>
              <a:ext cx="6724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426750" y="1837393"/>
              <a:ext cx="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7444024" y="2773497"/>
              <a:ext cx="6724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9845541" y="3349561"/>
              <a:ext cx="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719777" y="3565585"/>
              <a:ext cx="3170002" cy="1080000"/>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26" name="TextBox 25"/>
            <p:cNvSpPr txBox="1"/>
            <p:nvPr/>
          </p:nvSpPr>
          <p:spPr>
            <a:xfrm>
              <a:off x="719777" y="3637600"/>
              <a:ext cx="3073942" cy="830997"/>
            </a:xfrm>
            <a:prstGeom prst="rect">
              <a:avLst/>
            </a:prstGeom>
            <a:noFill/>
          </p:spPr>
          <p:txBody>
            <a:bodyPr wrap="square" rtlCol="0">
              <a:spAutoFit/>
            </a:bodyPr>
            <a:lstStyle/>
            <a:p>
              <a:pPr algn="l" defTabSz="914400" fontAlgn="auto" hangingPunct="1">
                <a:spcBef>
                  <a:spcPts val="0"/>
                </a:spcBef>
                <a:spcAft>
                  <a:spcPts val="0"/>
                </a:spcAft>
              </a:pPr>
              <a:r>
                <a:rPr lang="zh-CN" altLang="en-US" sz="1200" dirty="0" smtClean="0">
                  <a:solidFill>
                    <a:prstClr val="black"/>
                  </a:solidFill>
                  <a:latin typeface="Calibri"/>
                  <a:ea typeface="宋体"/>
                </a:rPr>
                <a:t>开发人员：每天定期查询跟踪查询跟该开发人员相关的任务执行情况，每周、每月、季度的情况，完成时间、启动时间、集群资源状态；</a:t>
              </a:r>
              <a:endParaRPr lang="zh-CN" altLang="en-US" sz="1000" dirty="0">
                <a:solidFill>
                  <a:srgbClr val="300FF7"/>
                </a:solidFill>
                <a:latin typeface="Calibri"/>
                <a:ea typeface="宋体"/>
              </a:endParaRPr>
            </a:p>
          </p:txBody>
        </p:sp>
        <p:cxnSp>
          <p:nvCxnSpPr>
            <p:cNvPr id="27" name="直接箭头连接符 26"/>
            <p:cNvCxnSpPr/>
            <p:nvPr/>
          </p:nvCxnSpPr>
          <p:spPr>
            <a:xfrm>
              <a:off x="3985840" y="4213657"/>
              <a:ext cx="40345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圆角矩形 27"/>
            <p:cNvSpPr/>
            <p:nvPr/>
          </p:nvSpPr>
          <p:spPr>
            <a:xfrm>
              <a:off x="719777" y="4717713"/>
              <a:ext cx="3170002" cy="1080000"/>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29" name="TextBox 28"/>
            <p:cNvSpPr txBox="1"/>
            <p:nvPr/>
          </p:nvSpPr>
          <p:spPr>
            <a:xfrm>
              <a:off x="719777" y="4789732"/>
              <a:ext cx="3073942" cy="461665"/>
            </a:xfrm>
            <a:prstGeom prst="rect">
              <a:avLst/>
            </a:prstGeom>
            <a:noFill/>
          </p:spPr>
          <p:txBody>
            <a:bodyPr wrap="square" rtlCol="0">
              <a:spAutoFit/>
            </a:bodyPr>
            <a:lstStyle/>
            <a:p>
              <a:pPr algn="l" defTabSz="914400" fontAlgn="auto" hangingPunct="1">
                <a:spcBef>
                  <a:spcPts val="0"/>
                </a:spcBef>
                <a:spcAft>
                  <a:spcPts val="0"/>
                </a:spcAft>
              </a:pPr>
              <a:r>
                <a:rPr lang="zh-CN" altLang="en-US" sz="1200" dirty="0" smtClean="0">
                  <a:solidFill>
                    <a:prstClr val="black"/>
                  </a:solidFill>
                  <a:latin typeface="Calibri"/>
                  <a:ea typeface="宋体"/>
                </a:rPr>
                <a:t>开发人员：任务完成时间晚于预定时间</a:t>
              </a:r>
              <a:r>
                <a:rPr lang="en-US" altLang="zh-CN" sz="1200" dirty="0" smtClean="0">
                  <a:solidFill>
                    <a:prstClr val="black"/>
                  </a:solidFill>
                  <a:latin typeface="Calibri"/>
                  <a:ea typeface="宋体"/>
                </a:rPr>
                <a:t>5-10</a:t>
              </a:r>
              <a:r>
                <a:rPr lang="zh-CN" altLang="en-US" sz="1200" dirty="0" smtClean="0">
                  <a:solidFill>
                    <a:prstClr val="black"/>
                  </a:solidFill>
                  <a:latin typeface="Calibri"/>
                  <a:ea typeface="宋体"/>
                </a:rPr>
                <a:t>分钟，自动预警通知；</a:t>
              </a:r>
              <a:endParaRPr lang="zh-CN" altLang="en-US" sz="1000" dirty="0">
                <a:solidFill>
                  <a:srgbClr val="300FF7"/>
                </a:solidFill>
                <a:latin typeface="Calibri"/>
                <a:ea typeface="宋体"/>
              </a:endParaRPr>
            </a:p>
          </p:txBody>
        </p:sp>
        <p:cxnSp>
          <p:nvCxnSpPr>
            <p:cNvPr id="30" name="直接箭头连接符 29"/>
            <p:cNvCxnSpPr/>
            <p:nvPr/>
          </p:nvCxnSpPr>
          <p:spPr>
            <a:xfrm flipH="1">
              <a:off x="3985840" y="4933737"/>
              <a:ext cx="38897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8020389" y="5589360"/>
              <a:ext cx="3746366" cy="935984"/>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32" name="TextBox 31"/>
            <p:cNvSpPr txBox="1"/>
            <p:nvPr/>
          </p:nvSpPr>
          <p:spPr>
            <a:xfrm>
              <a:off x="8116449" y="5581820"/>
              <a:ext cx="3554245" cy="646331"/>
            </a:xfrm>
            <a:prstGeom prst="rect">
              <a:avLst/>
            </a:prstGeom>
            <a:noFill/>
          </p:spPr>
          <p:txBody>
            <a:bodyPr wrap="square" rtlCol="0">
              <a:spAutoFit/>
            </a:bodyPr>
            <a:lstStyle/>
            <a:p>
              <a:pPr algn="l" defTabSz="914400" fontAlgn="auto" hangingPunct="1">
                <a:spcBef>
                  <a:spcPts val="0"/>
                </a:spcBef>
                <a:spcAft>
                  <a:spcPts val="0"/>
                </a:spcAft>
              </a:pPr>
              <a:r>
                <a:rPr lang="zh-CN" altLang="en-US" sz="1200" b="1" dirty="0" smtClean="0">
                  <a:solidFill>
                    <a:prstClr val="black"/>
                  </a:solidFill>
                  <a:latin typeface="Calibri"/>
                  <a:ea typeface="宋体"/>
                </a:rPr>
                <a:t>调度系统</a:t>
              </a:r>
              <a:r>
                <a:rPr lang="zh-CN" altLang="en-US" sz="1200" dirty="0" smtClean="0">
                  <a:solidFill>
                    <a:prstClr val="black"/>
                  </a:solidFill>
                  <a:latin typeface="Calibri"/>
                  <a:ea typeface="宋体"/>
                </a:rPr>
                <a:t>：</a:t>
              </a:r>
              <a:r>
                <a:rPr lang="zh-CN" altLang="en-US" sz="1200" dirty="0" smtClean="0">
                  <a:solidFill>
                    <a:srgbClr val="FF0000"/>
                  </a:solidFill>
                  <a:latin typeface="Calibri"/>
                  <a:ea typeface="宋体"/>
                </a:rPr>
                <a:t>整个集群任务执行情况及资源资源占用状态的报表或者</a:t>
              </a:r>
              <a:r>
                <a:rPr lang="en-US" altLang="zh-CN" sz="1200" dirty="0" smtClean="0">
                  <a:solidFill>
                    <a:srgbClr val="FF0000"/>
                  </a:solidFill>
                  <a:latin typeface="Calibri"/>
                  <a:ea typeface="宋体"/>
                </a:rPr>
                <a:t>KPI</a:t>
              </a:r>
              <a:r>
                <a:rPr lang="zh-CN" altLang="en-US" sz="1200" dirty="0" smtClean="0">
                  <a:solidFill>
                    <a:srgbClr val="FF0000"/>
                  </a:solidFill>
                  <a:latin typeface="Calibri"/>
                  <a:ea typeface="宋体"/>
                </a:rPr>
                <a:t>，按照每天、每周、每月、季度的变化趋势；</a:t>
              </a:r>
              <a:endParaRPr lang="zh-CN" altLang="en-US" sz="1200" dirty="0">
                <a:solidFill>
                  <a:srgbClr val="FF0000"/>
                </a:solidFill>
                <a:latin typeface="Calibri"/>
                <a:ea typeface="宋体"/>
              </a:endParaRPr>
            </a:p>
          </p:txBody>
        </p:sp>
        <p:cxnSp>
          <p:nvCxnSpPr>
            <p:cNvPr id="33" name="直接箭头连接符 32"/>
            <p:cNvCxnSpPr/>
            <p:nvPr/>
          </p:nvCxnSpPr>
          <p:spPr>
            <a:xfrm>
              <a:off x="9845541" y="5077753"/>
              <a:ext cx="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6527" y="0"/>
            <a:ext cx="11332486" cy="871538"/>
          </a:xfrm>
        </p:spPr>
        <p:txBody>
          <a:bodyPr/>
          <a:lstStyle/>
          <a:p>
            <a:r>
              <a:rPr lang="zh-CN" altLang="en-US" dirty="0" smtClean="0"/>
              <a:t>小结：报表不及时、不稳定的根源及关键解决措施</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26</a:t>
            </a:fld>
            <a:endParaRPr lang="en-GB" altLang="zh-CN">
              <a:solidFill>
                <a:srgbClr val="000000"/>
              </a:solidFill>
            </a:endParaRPr>
          </a:p>
        </p:txBody>
      </p:sp>
      <p:graphicFrame>
        <p:nvGraphicFramePr>
          <p:cNvPr id="17" name="表格 16"/>
          <p:cNvGraphicFramePr>
            <a:graphicFrameLocks noGrp="1"/>
          </p:cNvGraphicFramePr>
          <p:nvPr/>
        </p:nvGraphicFramePr>
        <p:xfrm>
          <a:off x="266527" y="764704"/>
          <a:ext cx="11737304" cy="5982733"/>
        </p:xfrm>
        <a:graphic>
          <a:graphicData uri="http://schemas.openxmlformats.org/drawingml/2006/table">
            <a:tbl>
              <a:tblPr firstRow="1" bandRow="1">
                <a:tableStyleId>{5C22544A-7EE6-4342-B048-85BDC9FD1C3A}</a:tableStyleId>
              </a:tblPr>
              <a:tblGrid>
                <a:gridCol w="2520280"/>
                <a:gridCol w="3274087"/>
                <a:gridCol w="3268617"/>
                <a:gridCol w="1316947"/>
                <a:gridCol w="1357373"/>
              </a:tblGrid>
              <a:tr h="443813">
                <a:tc>
                  <a:txBody>
                    <a:bodyPr/>
                    <a:lstStyle/>
                    <a:p>
                      <a:pPr algn="ctr"/>
                      <a:r>
                        <a:rPr lang="en-US" altLang="zh-CN" dirty="0" smtClean="0"/>
                        <a:t>TOP5 </a:t>
                      </a:r>
                      <a:r>
                        <a:rPr lang="zh-CN" altLang="en-US" dirty="0" smtClean="0"/>
                        <a:t>根源</a:t>
                      </a:r>
                      <a:endParaRPr lang="zh-CN" altLang="en-US" dirty="0"/>
                    </a:p>
                  </a:txBody>
                  <a:tcPr/>
                </a:tc>
                <a:tc>
                  <a:txBody>
                    <a:bodyPr/>
                    <a:lstStyle/>
                    <a:p>
                      <a:pPr algn="ctr"/>
                      <a:r>
                        <a:rPr lang="en-US" altLang="zh-CN" dirty="0" smtClean="0"/>
                        <a:t>TOP5 </a:t>
                      </a:r>
                      <a:r>
                        <a:rPr lang="zh-CN" altLang="en-US" dirty="0" smtClean="0"/>
                        <a:t>关键措施</a:t>
                      </a:r>
                      <a:endParaRPr lang="zh-CN" altLang="en-US" dirty="0"/>
                    </a:p>
                  </a:txBody>
                  <a:tcPr/>
                </a:tc>
                <a:tc>
                  <a:txBody>
                    <a:bodyPr/>
                    <a:lstStyle/>
                    <a:p>
                      <a:pPr algn="ctr"/>
                      <a:r>
                        <a:rPr lang="zh-CN" altLang="en-US" dirty="0" smtClean="0"/>
                        <a:t>指标要求</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解决计划</a:t>
                      </a:r>
                    </a:p>
                  </a:txBody>
                  <a:tcPr/>
                </a:tc>
                <a:tc>
                  <a:txBody>
                    <a:bodyPr/>
                    <a:lstStyle/>
                    <a:p>
                      <a:pPr algn="ctr"/>
                      <a:r>
                        <a:rPr lang="zh-CN" altLang="en-US" dirty="0" smtClean="0"/>
                        <a:t>责任部门</a:t>
                      </a:r>
                      <a:endParaRPr lang="zh-CN" altLang="en-US" dirty="0"/>
                    </a:p>
                  </a:txBody>
                  <a:tcPr/>
                </a:tc>
              </a:tr>
              <a:tr h="554766">
                <a:tc rowSpan="2">
                  <a:txBody>
                    <a:bodyPr/>
                    <a:lstStyle/>
                    <a:p>
                      <a:r>
                        <a:rPr lang="zh-CN" altLang="en-US" sz="1400" b="1" dirty="0" smtClean="0">
                          <a:solidFill>
                            <a:srgbClr val="FF0000"/>
                          </a:solidFill>
                        </a:rPr>
                        <a:t>输入</a:t>
                      </a:r>
                      <a:r>
                        <a:rPr lang="zh-CN" altLang="en-US" sz="1400" dirty="0" smtClean="0"/>
                        <a:t>：</a:t>
                      </a:r>
                      <a:endParaRPr lang="en-US" altLang="zh-CN" sz="1400" dirty="0" smtClean="0"/>
                    </a:p>
                    <a:p>
                      <a:r>
                        <a:rPr lang="zh-CN" altLang="en-US" sz="1400" dirty="0" smtClean="0"/>
                        <a:t>数据源上报不及时及异常</a:t>
                      </a:r>
                      <a:endParaRPr lang="zh-CN" altLang="en-US" sz="1400" dirty="0"/>
                    </a:p>
                  </a:txBody>
                  <a:tcPr/>
                </a:tc>
                <a:tc>
                  <a:txBody>
                    <a:bodyPr/>
                    <a:lstStyle/>
                    <a:p>
                      <a:r>
                        <a:rPr lang="zh-CN" altLang="en-US" sz="1400" dirty="0" smtClean="0"/>
                        <a:t>业务服务器严格按照约定时间上报数据，不能越来越晚；</a:t>
                      </a:r>
                      <a:endParaRPr lang="en-US" altLang="zh-C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t>完善数据源监控告警：数据上报延迟、缺失、格式错误、规模异常增加</a:t>
                      </a:r>
                    </a:p>
                  </a:txBody>
                  <a:tcPr/>
                </a:tc>
                <a:tc>
                  <a:txBody>
                    <a:bodyPr/>
                    <a:lstStyle/>
                    <a:p>
                      <a:r>
                        <a:rPr lang="zh-CN" altLang="en-US" sz="1400" dirty="0" smtClean="0"/>
                        <a:t>每业务数据最晚</a:t>
                      </a:r>
                      <a:r>
                        <a:rPr lang="en-US" altLang="zh-CN" sz="1400" dirty="0" smtClean="0"/>
                        <a:t>00:</a:t>
                      </a:r>
                      <a:r>
                        <a:rPr lang="zh-CN" altLang="en-US" sz="1400" dirty="0" smtClean="0"/>
                        <a:t>：</a:t>
                      </a:r>
                      <a:r>
                        <a:rPr lang="en-US" altLang="zh-CN" sz="1400" dirty="0" smtClean="0"/>
                        <a:t>30AM</a:t>
                      </a:r>
                      <a:r>
                        <a:rPr lang="zh-CN" altLang="en-US" sz="1400" dirty="0" smtClean="0"/>
                        <a:t>前全部到达；</a:t>
                      </a:r>
                      <a:endParaRPr lang="en-US" altLang="zh-C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t>数据异常要求</a:t>
                      </a:r>
                      <a:r>
                        <a:rPr lang="en-US" altLang="zh-CN" sz="1400" dirty="0" smtClean="0"/>
                        <a:t>1</a:t>
                      </a:r>
                      <a:r>
                        <a:rPr lang="zh-CN" altLang="en-US" sz="1400" dirty="0" smtClean="0"/>
                        <a:t>分钟内收到数据源异常告警</a:t>
                      </a:r>
                    </a:p>
                  </a:txBody>
                  <a:tcPr/>
                </a:tc>
                <a:tc>
                  <a:txBody>
                    <a:bodyPr/>
                    <a:lstStyle/>
                    <a:p>
                      <a:r>
                        <a:rPr lang="en-US" altLang="zh-CN" sz="1400" dirty="0" smtClean="0"/>
                        <a:t>2015.12.15</a:t>
                      </a:r>
                      <a:endParaRPr lang="zh-CN" altLang="en-US" sz="1400" dirty="0"/>
                    </a:p>
                  </a:txBody>
                  <a:tcPr/>
                </a:tc>
                <a:tc>
                  <a:txBody>
                    <a:bodyPr/>
                    <a:lstStyle/>
                    <a:p>
                      <a:r>
                        <a:rPr lang="zh-CN" altLang="en-US" sz="1400" dirty="0" smtClean="0"/>
                        <a:t>运维部</a:t>
                      </a:r>
                      <a:endParaRPr lang="en-US" altLang="zh-C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t>数据平台</a:t>
                      </a:r>
                    </a:p>
                    <a:p>
                      <a:endParaRPr lang="zh-CN" altLang="en-US" sz="1400" dirty="0"/>
                    </a:p>
                  </a:txBody>
                  <a:tcPr/>
                </a:tc>
              </a:tr>
              <a:tr h="970610">
                <a:tc vMerge="1">
                  <a:txBody>
                    <a:bodyPr/>
                    <a:lstStyle/>
                    <a:p>
                      <a:endParaRPr lang="zh-CN" altLang="en-US" dirty="0"/>
                    </a:p>
                  </a:txBody>
                  <a:tcPr/>
                </a:tc>
                <a:tc>
                  <a:txBody>
                    <a:bodyPr/>
                    <a:lstStyle/>
                    <a:p>
                      <a:r>
                        <a:rPr lang="zh-CN" altLang="en-US" sz="1400" dirty="0" smtClean="0"/>
                        <a:t>按业务梳理数据上报合理的最短周期（实时流、分钟、小时、天），特别是用户经营、</a:t>
                      </a:r>
                      <a:r>
                        <a:rPr lang="en-US" altLang="zh-CN" sz="1400" dirty="0" smtClean="0"/>
                        <a:t>HOTA</a:t>
                      </a:r>
                      <a:r>
                        <a:rPr lang="zh-CN" altLang="en-US" sz="1400" dirty="0" smtClean="0"/>
                        <a:t>、</a:t>
                      </a:r>
                      <a:r>
                        <a:rPr lang="en-US" altLang="zh-CN" sz="1400" dirty="0" smtClean="0"/>
                        <a:t>PUSH</a:t>
                      </a:r>
                      <a:r>
                        <a:rPr lang="zh-CN" altLang="en-US" sz="1400" dirty="0" smtClean="0"/>
                        <a:t>数据被很多业务应用依赖</a:t>
                      </a:r>
                      <a:endParaRPr lang="zh-CN" altLang="en-US" sz="1400" dirty="0"/>
                    </a:p>
                  </a:txBody>
                  <a:tcPr/>
                </a:tc>
                <a:tc>
                  <a:txBody>
                    <a:bodyPr/>
                    <a:lstStyle/>
                    <a:p>
                      <a:r>
                        <a:rPr lang="zh-CN" altLang="en-US" sz="1400" dirty="0" smtClean="0"/>
                        <a:t>至少满足每小时推送，部分做到实时流、每分钟推送，每天推送周期需特殊申请说明；</a:t>
                      </a:r>
                      <a:endParaRPr lang="zh-CN" alt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2016.01.30</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t>（完成梳理）</a:t>
                      </a:r>
                      <a:endParaRPr lang="en-US" altLang="zh-C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2016.06.30</a:t>
                      </a:r>
                      <a:endParaRPr lang="zh-CN" altLang="en-US" sz="1400" dirty="0" smtClean="0"/>
                    </a:p>
                    <a:p>
                      <a:r>
                        <a:rPr lang="zh-CN" altLang="en-US" sz="1400" dirty="0" smtClean="0"/>
                        <a:t>（正式上线）</a:t>
                      </a:r>
                      <a:endParaRPr lang="zh-CN" altLang="en-US" sz="1400" dirty="0"/>
                    </a:p>
                  </a:txBody>
                  <a:tcPr/>
                </a:tc>
                <a:tc>
                  <a:txBody>
                    <a:bodyPr/>
                    <a:lstStyle/>
                    <a:p>
                      <a:r>
                        <a:rPr lang="zh-CN" altLang="en-US" sz="1400" dirty="0" smtClean="0"/>
                        <a:t>业务部门</a:t>
                      </a:r>
                      <a:endParaRPr lang="en-US" altLang="zh-CN" sz="1400" dirty="0" smtClean="0"/>
                    </a:p>
                    <a:p>
                      <a:r>
                        <a:rPr lang="zh-CN" altLang="en-US" sz="1400" dirty="0" smtClean="0"/>
                        <a:t>数据平台</a:t>
                      </a:r>
                      <a:endParaRPr lang="zh-CN" altLang="en-US" sz="1400" dirty="0"/>
                    </a:p>
                  </a:txBody>
                  <a:tcPr/>
                </a:tc>
              </a:tr>
              <a:tr h="554766">
                <a:tc>
                  <a:txBody>
                    <a:bodyPr/>
                    <a:lstStyle/>
                    <a:p>
                      <a:r>
                        <a:rPr lang="zh-CN" altLang="en-US" sz="1400" b="1" dirty="0" smtClean="0">
                          <a:solidFill>
                            <a:srgbClr val="FF0000"/>
                          </a:solidFill>
                        </a:rPr>
                        <a:t>负载：</a:t>
                      </a:r>
                      <a:endParaRPr lang="en-US" altLang="zh-CN" sz="1400" b="1" dirty="0" smtClean="0">
                        <a:solidFill>
                          <a:srgbClr val="FF0000"/>
                        </a:solidFill>
                      </a:endParaRPr>
                    </a:p>
                    <a:p>
                      <a:r>
                        <a:rPr lang="zh-CN" altLang="en-US" sz="1400" dirty="0" smtClean="0"/>
                        <a:t>集中</a:t>
                      </a:r>
                      <a:r>
                        <a:rPr lang="en-US" altLang="zh-CN" sz="1400" dirty="0" smtClean="0"/>
                        <a:t>0-8 AM</a:t>
                      </a:r>
                      <a:r>
                        <a:rPr lang="zh-CN" altLang="en-US" sz="1400" dirty="0" smtClean="0"/>
                        <a:t>集群负载高，存在性能瓶颈</a:t>
                      </a:r>
                      <a:endParaRPr lang="zh-CN" altLang="en-US" sz="1400" dirty="0"/>
                    </a:p>
                  </a:txBody>
                  <a:tcPr/>
                </a:tc>
                <a:tc rowSpan="2">
                  <a:txBody>
                    <a:bodyPr/>
                    <a:lstStyle/>
                    <a:p>
                      <a:r>
                        <a:rPr lang="zh-CN" altLang="en-US" sz="1400" dirty="0" smtClean="0"/>
                        <a:t>搬迁</a:t>
                      </a:r>
                      <a:r>
                        <a:rPr lang="en-US" altLang="zh-CN" sz="1400" dirty="0" smtClean="0"/>
                        <a:t>/</a:t>
                      </a:r>
                      <a:r>
                        <a:rPr lang="zh-CN" altLang="en-US" sz="1400" dirty="0" smtClean="0"/>
                        <a:t>扩容</a:t>
                      </a:r>
                      <a:r>
                        <a:rPr lang="en-US" altLang="zh-CN" sz="1400" dirty="0" smtClean="0"/>
                        <a:t>/</a:t>
                      </a:r>
                      <a:r>
                        <a:rPr lang="zh-CN" altLang="en-US" sz="1400" dirty="0" smtClean="0"/>
                        <a:t>升级集群到廊坊更大集群</a:t>
                      </a:r>
                      <a:endParaRPr lang="en-US" altLang="zh-C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mn-lt"/>
                          <a:ea typeface="+mn-ea"/>
                          <a:cs typeface="+mn-cs"/>
                        </a:rPr>
                        <a:t>升级到</a:t>
                      </a:r>
                      <a:r>
                        <a:rPr lang="en-US" altLang="zh-CN" sz="1400" kern="1200" dirty="0" smtClean="0">
                          <a:solidFill>
                            <a:schemeClr val="dk1"/>
                          </a:solidFill>
                          <a:latin typeface="+mn-lt"/>
                          <a:ea typeface="+mn-ea"/>
                          <a:cs typeface="+mn-cs"/>
                        </a:rPr>
                        <a:t>Hadoop2.0</a:t>
                      </a:r>
                      <a:r>
                        <a:rPr lang="zh-CN" altLang="en-US" sz="1400" kern="1200" dirty="0" smtClean="0">
                          <a:solidFill>
                            <a:schemeClr val="dk1"/>
                          </a:solidFill>
                          <a:latin typeface="+mn-lt"/>
                          <a:ea typeface="+mn-ea"/>
                          <a:cs typeface="+mn-cs"/>
                        </a:rPr>
                        <a:t>版本</a:t>
                      </a:r>
                    </a:p>
                  </a:txBody>
                  <a:tcPr/>
                </a:tc>
                <a:tc rowSpan="2">
                  <a:txBody>
                    <a:bodyPr/>
                    <a:lstStyle/>
                    <a:p>
                      <a:r>
                        <a:rPr lang="zh-CN" altLang="en-US" sz="1400" dirty="0" smtClean="0"/>
                        <a:t>集群处理时间从</a:t>
                      </a:r>
                      <a:r>
                        <a:rPr lang="en-US" altLang="zh-CN" sz="1400" dirty="0" smtClean="0"/>
                        <a:t>8</a:t>
                      </a:r>
                      <a:r>
                        <a:rPr lang="zh-CN" altLang="en-US" sz="1400" dirty="0" smtClean="0"/>
                        <a:t>小时压缩到</a:t>
                      </a:r>
                      <a:r>
                        <a:rPr lang="en-US" altLang="zh-CN" sz="1400" dirty="0" smtClean="0"/>
                        <a:t>2</a:t>
                      </a:r>
                      <a:r>
                        <a:rPr lang="zh-CN" altLang="en-US" sz="1400" dirty="0" smtClean="0"/>
                        <a:t>小时内；</a:t>
                      </a:r>
                      <a:endParaRPr lang="en-US" altLang="zh-CN" sz="1400" dirty="0" smtClean="0"/>
                    </a:p>
                    <a:p>
                      <a:r>
                        <a:rPr lang="zh-CN" altLang="en-US" sz="1400" dirty="0" smtClean="0"/>
                        <a:t>分布式高可扩展架构，无单点故障，安全接入。</a:t>
                      </a:r>
                      <a:endParaRPr lang="en-US" altLang="zh-CN" sz="1400" dirty="0" smtClean="0"/>
                    </a:p>
                    <a:p>
                      <a:r>
                        <a:rPr lang="zh-CN" altLang="en-US" sz="1400" dirty="0" smtClean="0"/>
                        <a:t>同时</a:t>
                      </a:r>
                      <a:r>
                        <a:rPr lang="en-US" altLang="zh-CN" sz="1400" dirty="0" smtClean="0"/>
                        <a:t>3</a:t>
                      </a:r>
                      <a:r>
                        <a:rPr lang="zh-CN" altLang="en-US" sz="1400" dirty="0" smtClean="0"/>
                        <a:t>个数据节点故障时，根据数据依赖关系自动重新算任务，业务延迟不超过</a:t>
                      </a:r>
                      <a:r>
                        <a:rPr lang="en-US" altLang="zh-CN" sz="1400" dirty="0" smtClean="0"/>
                        <a:t>4</a:t>
                      </a:r>
                      <a:r>
                        <a:rPr lang="zh-CN" altLang="en-US" sz="1400" dirty="0" smtClean="0"/>
                        <a:t>小时；</a:t>
                      </a:r>
                      <a:endParaRPr lang="zh-CN" altLang="en-US" sz="1400" dirty="0"/>
                    </a:p>
                  </a:txBody>
                  <a:tcPr/>
                </a:tc>
                <a:tc rowSpan="2">
                  <a:txBody>
                    <a:bodyPr/>
                    <a:lstStyle/>
                    <a:p>
                      <a:r>
                        <a:rPr lang="en-US" altLang="zh-CN" sz="1400" dirty="0" smtClean="0"/>
                        <a:t>2016.3.31</a:t>
                      </a:r>
                    </a:p>
                    <a:p>
                      <a:r>
                        <a:rPr lang="zh-CN" altLang="en-US" sz="1400" dirty="0" smtClean="0"/>
                        <a:t>（早上</a:t>
                      </a:r>
                      <a:r>
                        <a:rPr lang="en-US" altLang="zh-CN" sz="1400" dirty="0" smtClean="0"/>
                        <a:t>5</a:t>
                      </a:r>
                      <a:r>
                        <a:rPr lang="zh-CN" altLang="en-US" sz="1400" dirty="0" smtClean="0"/>
                        <a:t>点）</a:t>
                      </a:r>
                      <a:endParaRPr lang="en-US" altLang="zh-CN" sz="1400" dirty="0" smtClean="0"/>
                    </a:p>
                    <a:p>
                      <a:endParaRPr lang="en-US" altLang="zh-C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2016.6.30</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t>（早上</a:t>
                      </a:r>
                      <a:r>
                        <a:rPr lang="en-US" altLang="zh-CN" sz="1400" dirty="0" smtClean="0"/>
                        <a:t>3</a:t>
                      </a:r>
                      <a:r>
                        <a:rPr lang="zh-CN" altLang="en-US" sz="1400" dirty="0" smtClean="0"/>
                        <a:t>点）</a:t>
                      </a:r>
                      <a:endParaRPr lang="en-US" altLang="zh-CN" sz="1400" dirty="0" smtClean="0"/>
                    </a:p>
                    <a:p>
                      <a:endParaRPr lang="zh-CN" altLang="en-US" sz="1400" dirty="0"/>
                    </a:p>
                  </a:txBody>
                  <a:tcPr/>
                </a:tc>
                <a:tc rowSpan="2">
                  <a:txBody>
                    <a:bodyPr/>
                    <a:lstStyle/>
                    <a:p>
                      <a:r>
                        <a:rPr lang="zh-CN" altLang="en-US" sz="1400" dirty="0" smtClean="0"/>
                        <a:t>数据平台</a:t>
                      </a:r>
                      <a:endParaRPr lang="en-US" altLang="zh-C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t>运维部</a:t>
                      </a:r>
                      <a:endParaRPr lang="en-US" altLang="zh-CN" sz="1400" dirty="0" smtClean="0"/>
                    </a:p>
                    <a:p>
                      <a:endParaRPr lang="zh-CN" altLang="en-US" sz="1400" dirty="0"/>
                    </a:p>
                  </a:txBody>
                  <a:tcPr/>
                </a:tc>
              </a:tr>
              <a:tr h="6889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dirty="0" smtClean="0">
                          <a:solidFill>
                            <a:srgbClr val="FF0000"/>
                          </a:solidFill>
                        </a:rPr>
                        <a:t>可靠：</a:t>
                      </a:r>
                      <a:endParaRPr lang="en-US" altLang="zh-CN" sz="1400" b="1" dirty="0" smtClean="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t>集群平台架构不稳定、</a:t>
                      </a:r>
                      <a:r>
                        <a:rPr lang="zh-CN" altLang="en-US" sz="1400" b="0" kern="0" dirty="0" smtClean="0">
                          <a:solidFill>
                            <a:schemeClr val="tx1"/>
                          </a:solidFill>
                          <a:latin typeface="+mn-lt"/>
                          <a:ea typeface="+mn-ea"/>
                        </a:rPr>
                        <a:t>单点故障，</a:t>
                      </a:r>
                      <a:r>
                        <a:rPr kumimoji="0" lang="zh-CN" altLang="en-US" sz="1400" b="0" i="0" u="none" strike="noStrike" kern="0" cap="none" spc="0" normalizeH="0" baseline="0" noProof="0" dirty="0" smtClean="0">
                          <a:ln>
                            <a:noFill/>
                          </a:ln>
                          <a:solidFill>
                            <a:schemeClr val="tx1"/>
                          </a:solidFill>
                          <a:effectLst/>
                          <a:uLnTx/>
                          <a:uFillTx/>
                          <a:latin typeface="+mn-lt"/>
                          <a:ea typeface="+mn-ea"/>
                          <a:cs typeface="+mn-cs"/>
                        </a:rPr>
                        <a:t>故障无法及时上报发现</a:t>
                      </a:r>
                    </a:p>
                  </a:txBody>
                  <a:tcPr/>
                </a:tc>
                <a:tc vMerge="1">
                  <a:txBody>
                    <a:bodyPr/>
                    <a:lstStyle/>
                    <a:p>
                      <a:endParaRPr lang="zh-CN" altLang="en-US" sz="1400" dirty="0"/>
                    </a:p>
                  </a:txBody>
                  <a:tcPr/>
                </a:tc>
                <a:tc vMerge="1">
                  <a:txBody>
                    <a:bodyPr/>
                    <a:lstStyle/>
                    <a:p>
                      <a:endParaRPr lang="zh-CN" altLang="en-US" sz="1400" dirty="0"/>
                    </a:p>
                  </a:txBody>
                  <a:tcPr/>
                </a:tc>
                <a:tc vMerge="1">
                  <a:txBody>
                    <a:bodyPr/>
                    <a:lstStyle/>
                    <a:p>
                      <a:endParaRPr lang="zh-CN" altLang="en-US" sz="1400" dirty="0"/>
                    </a:p>
                  </a:txBody>
                  <a:tcPr/>
                </a:tc>
                <a:tc vMerge="1">
                  <a:txBody>
                    <a:bodyPr/>
                    <a:lstStyle/>
                    <a:p>
                      <a:endParaRPr lang="zh-CN" altLang="en-US" sz="1400" dirty="0"/>
                    </a:p>
                  </a:txBody>
                  <a:tcPr/>
                </a:tc>
              </a:tr>
              <a:tr h="1189780">
                <a:tc>
                  <a:txBody>
                    <a:bodyPr/>
                    <a:lstStyle/>
                    <a:p>
                      <a:r>
                        <a:rPr lang="zh-CN" altLang="en-US" sz="1400" b="1" dirty="0" smtClean="0">
                          <a:solidFill>
                            <a:srgbClr val="FF0000"/>
                          </a:solidFill>
                        </a:rPr>
                        <a:t>调度：</a:t>
                      </a:r>
                      <a:endParaRPr lang="en-US" altLang="zh-CN" sz="1400" b="1" dirty="0" smtClean="0">
                        <a:solidFill>
                          <a:srgbClr val="FF0000"/>
                        </a:solidFill>
                      </a:endParaRPr>
                    </a:p>
                    <a:p>
                      <a:r>
                        <a:rPr lang="zh-CN" altLang="en-US" sz="1400" dirty="0" smtClean="0"/>
                        <a:t>任务调度不合理</a:t>
                      </a:r>
                      <a:endParaRPr lang="zh-CN" alt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t>根据任务要求的输出时间、优先级、依赖关系，集群资源状态，提供自动化、智能化可预期输出时间的任务调度策略，异常自动检测，自动重做任务，做到集群资源最大化利用，资源占用均匀分布；</a:t>
                      </a:r>
                      <a:endParaRPr lang="zh-CN" altLang="en-US" sz="1400" dirty="0"/>
                    </a:p>
                  </a:txBody>
                  <a:tcPr/>
                </a:tc>
                <a:tc>
                  <a:txBody>
                    <a:bodyPr/>
                    <a:lstStyle/>
                    <a:p>
                      <a:r>
                        <a:rPr lang="zh-CN" altLang="en-US" sz="1400" dirty="0" smtClean="0"/>
                        <a:t>任务输出准点率达到</a:t>
                      </a:r>
                      <a:r>
                        <a:rPr lang="en-US" altLang="zh-CN" sz="1400" dirty="0" smtClean="0"/>
                        <a:t>90%</a:t>
                      </a:r>
                      <a:r>
                        <a:rPr lang="zh-CN" altLang="en-US" sz="1400" dirty="0" smtClean="0"/>
                        <a:t>以上；</a:t>
                      </a:r>
                      <a:endParaRPr lang="en-US" altLang="zh-CN" sz="1400" dirty="0" smtClean="0"/>
                    </a:p>
                    <a:p>
                      <a:r>
                        <a:rPr lang="zh-CN" altLang="en-US" sz="1400" dirty="0" smtClean="0"/>
                        <a:t>自动预测集群资源扩容计划；</a:t>
                      </a:r>
                      <a:endParaRPr lang="zh-CN" alt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2016.09.30</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t>（正式上线）</a:t>
                      </a:r>
                      <a:endParaRPr lang="en-US" altLang="zh-CN" sz="14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400" dirty="0"/>
                    </a:p>
                  </a:txBody>
                  <a:tcPr/>
                </a:tc>
                <a:tc>
                  <a:txBody>
                    <a:bodyPr/>
                    <a:lstStyle/>
                    <a:p>
                      <a:r>
                        <a:rPr lang="zh-CN" altLang="en-US" sz="1400" dirty="0" smtClean="0"/>
                        <a:t>数据平台</a:t>
                      </a:r>
                      <a:endParaRPr lang="zh-CN" altLang="en-US" sz="1400" dirty="0"/>
                    </a:p>
                  </a:txBody>
                  <a:tcPr/>
                </a:tc>
              </a:tr>
              <a:tr h="970610">
                <a:tc>
                  <a:txBody>
                    <a:bodyPr/>
                    <a:lstStyle/>
                    <a:p>
                      <a:r>
                        <a:rPr lang="zh-CN" altLang="en-US" sz="1400" b="1" dirty="0" smtClean="0">
                          <a:solidFill>
                            <a:srgbClr val="FF0000"/>
                          </a:solidFill>
                        </a:rPr>
                        <a:t>模型：</a:t>
                      </a:r>
                      <a:endParaRPr lang="en-US" altLang="zh-CN" sz="1400" b="1" dirty="0" smtClean="0">
                        <a:solidFill>
                          <a:srgbClr val="FF0000"/>
                        </a:solidFill>
                      </a:endParaRPr>
                    </a:p>
                    <a:p>
                      <a:r>
                        <a:rPr lang="zh-CN" altLang="en-US" sz="1400" dirty="0" smtClean="0"/>
                        <a:t>任务依赖关系复杂，并行化程度低</a:t>
                      </a:r>
                      <a:endParaRPr lang="zh-CN" altLang="en-US" sz="1400" dirty="0"/>
                    </a:p>
                  </a:txBody>
                  <a:tcPr/>
                </a:tc>
                <a:tc>
                  <a:txBody>
                    <a:bodyPr/>
                    <a:lstStyle/>
                    <a:p>
                      <a:r>
                        <a:rPr lang="zh-CN" altLang="en-US" sz="1400" dirty="0" smtClean="0"/>
                        <a:t>根据数据最小化依赖、任务最小化依赖原则，梳理数据模型和重新划分任务；</a:t>
                      </a:r>
                      <a:endParaRPr lang="zh-CN" altLang="en-US" sz="1400" dirty="0"/>
                    </a:p>
                  </a:txBody>
                  <a:tcPr/>
                </a:tc>
                <a:tc>
                  <a:txBody>
                    <a:bodyPr/>
                    <a:lstStyle/>
                    <a:p>
                      <a:r>
                        <a:rPr lang="zh-CN" altLang="en-US" sz="1400" dirty="0" smtClean="0"/>
                        <a:t>并行化的结果，确保最终结果做到</a:t>
                      </a:r>
                      <a:r>
                        <a:rPr lang="en-US" altLang="zh-CN" sz="1400" dirty="0" smtClean="0"/>
                        <a:t>3</a:t>
                      </a:r>
                      <a:r>
                        <a:rPr lang="zh-CN" altLang="en-US" sz="1400" dirty="0" smtClean="0"/>
                        <a:t>点前输出；</a:t>
                      </a:r>
                      <a:endParaRPr lang="zh-CN" altLang="en-US" sz="1400" dirty="0"/>
                    </a:p>
                  </a:txBody>
                  <a:tcPr/>
                </a:tc>
                <a:tc>
                  <a:txBody>
                    <a:bodyPr/>
                    <a:lstStyle/>
                    <a:p>
                      <a:r>
                        <a:rPr lang="en-US" altLang="zh-CN" sz="1400" dirty="0" smtClean="0"/>
                        <a:t>2016.01.15</a:t>
                      </a:r>
                    </a:p>
                    <a:p>
                      <a:r>
                        <a:rPr lang="zh-CN" altLang="en-US" sz="1400" dirty="0" smtClean="0"/>
                        <a:t>（完成梳理）</a:t>
                      </a:r>
                      <a:endParaRPr lang="en-US" altLang="zh-CN" sz="1400" dirty="0" smtClean="0"/>
                    </a:p>
                    <a:p>
                      <a:r>
                        <a:rPr lang="en-US" altLang="zh-CN" sz="1400" dirty="0" smtClean="0"/>
                        <a:t>2016.06.30</a:t>
                      </a:r>
                    </a:p>
                    <a:p>
                      <a:r>
                        <a:rPr lang="zh-CN" altLang="en-US" sz="1400" dirty="0" smtClean="0"/>
                        <a:t>（</a:t>
                      </a:r>
                      <a:r>
                        <a:rPr lang="en-US" altLang="zh-CN" sz="1400" dirty="0" smtClean="0"/>
                        <a:t>2</a:t>
                      </a:r>
                      <a:r>
                        <a:rPr lang="zh-CN" altLang="en-US" sz="1400" dirty="0" smtClean="0"/>
                        <a:t>小时内）</a:t>
                      </a:r>
                      <a:endParaRPr lang="zh-CN" altLang="en-US" sz="1400" dirty="0"/>
                    </a:p>
                  </a:txBody>
                  <a:tcPr/>
                </a:tc>
                <a:tc>
                  <a:txBody>
                    <a:bodyPr/>
                    <a:lstStyle/>
                    <a:p>
                      <a:r>
                        <a:rPr lang="zh-CN" altLang="en-US" sz="1400" dirty="0" smtClean="0"/>
                        <a:t>数据平台</a:t>
                      </a:r>
                      <a:endParaRPr lang="zh-CN" altLang="en-US" sz="1400" dirty="0"/>
                    </a:p>
                  </a:txBody>
                  <a:tcPr/>
                </a:tc>
              </a:tr>
            </a:tbl>
          </a:graphicData>
        </a:graphic>
      </p:graphicFrame>
      <p:sp>
        <p:nvSpPr>
          <p:cNvPr id="7" name="五角星 6"/>
          <p:cNvSpPr/>
          <p:nvPr/>
        </p:nvSpPr>
        <p:spPr bwMode="auto">
          <a:xfrm>
            <a:off x="5739135" y="1844824"/>
            <a:ext cx="360040" cy="288032"/>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8" name="五角星 7"/>
          <p:cNvSpPr/>
          <p:nvPr/>
        </p:nvSpPr>
        <p:spPr bwMode="auto">
          <a:xfrm>
            <a:off x="5739135" y="3645024"/>
            <a:ext cx="360040" cy="288032"/>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9" name="五角星 8"/>
          <p:cNvSpPr/>
          <p:nvPr/>
        </p:nvSpPr>
        <p:spPr bwMode="auto">
          <a:xfrm>
            <a:off x="10563671" y="260648"/>
            <a:ext cx="360040" cy="288032"/>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 name="TextBox 9"/>
          <p:cNvSpPr txBox="1"/>
          <p:nvPr/>
        </p:nvSpPr>
        <p:spPr>
          <a:xfrm>
            <a:off x="10954295" y="188640"/>
            <a:ext cx="697627" cy="400110"/>
          </a:xfrm>
          <a:prstGeom prst="rect">
            <a:avLst/>
          </a:prstGeom>
          <a:noFill/>
        </p:spPr>
        <p:txBody>
          <a:bodyPr wrap="none" rtlCol="0">
            <a:spAutoFit/>
          </a:bodyPr>
          <a:lstStyle/>
          <a:p>
            <a:r>
              <a:rPr lang="zh-CN" altLang="en-US" sz="2000" b="1" dirty="0" smtClean="0">
                <a:solidFill>
                  <a:schemeClr val="tx1"/>
                </a:solidFill>
                <a:latin typeface="微软雅黑" pitchFamily="34" charset="-122"/>
                <a:ea typeface="微软雅黑" pitchFamily="34" charset="-122"/>
              </a:rPr>
              <a:t>紧急</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p:nvPr/>
        </p:nvSpPr>
        <p:spPr bwMode="auto">
          <a:xfrm>
            <a:off x="4550197" y="1646802"/>
            <a:ext cx="4592452" cy="1998222"/>
          </a:xfrm>
          <a:prstGeom prst="rect">
            <a:avLst/>
          </a:prstGeom>
          <a:solidFill>
            <a:schemeClr val="bg1">
              <a:lumMod val="85000"/>
            </a:schemeClr>
          </a:solidFill>
          <a:ln w="12700" cap="flat" cmpd="sng" algn="ctr">
            <a:solidFill>
              <a:srgbClr val="000000"/>
            </a:solidFill>
            <a:prstDash val="dash"/>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1500" dirty="0" smtClean="0">
              <a:latin typeface="微软雅黑" pitchFamily="34" charset="-122"/>
              <a:ea typeface="微软雅黑" pitchFamily="34" charset="-122"/>
              <a:cs typeface="Gill Sans" charset="0"/>
            </a:endParaRPr>
          </a:p>
        </p:txBody>
      </p:sp>
      <p:sp>
        <p:nvSpPr>
          <p:cNvPr id="2" name="文本占位符 1"/>
          <p:cNvSpPr>
            <a:spLocks noGrp="1"/>
          </p:cNvSpPr>
          <p:nvPr>
            <p:ph type="body" sz="quarter" idx="12"/>
          </p:nvPr>
        </p:nvSpPr>
        <p:spPr>
          <a:xfrm>
            <a:off x="210029" y="134634"/>
            <a:ext cx="10713682" cy="486054"/>
          </a:xfrm>
        </p:spPr>
        <p:txBody>
          <a:bodyPr>
            <a:normAutofit fontScale="92500" lnSpcReduction="20000"/>
          </a:bodyPr>
          <a:lstStyle/>
          <a:p>
            <a:pPr>
              <a:buNone/>
            </a:pPr>
            <a:r>
              <a:rPr lang="zh-CN" altLang="en-US" sz="3600" dirty="0" smtClean="0">
                <a:solidFill>
                  <a:srgbClr val="C00000"/>
                </a:solidFill>
              </a:rPr>
              <a:t>中国区短期方案：新建集群，</a:t>
            </a:r>
            <a:r>
              <a:rPr lang="en-US" altLang="zh-CN" sz="3600" dirty="0" smtClean="0">
                <a:solidFill>
                  <a:srgbClr val="C00000"/>
                </a:solidFill>
              </a:rPr>
              <a:t>12</a:t>
            </a:r>
            <a:r>
              <a:rPr lang="zh-CN" altLang="en-US" sz="3600" dirty="0" smtClean="0">
                <a:solidFill>
                  <a:srgbClr val="C00000"/>
                </a:solidFill>
              </a:rPr>
              <a:t>月底完成</a:t>
            </a:r>
            <a:endParaRPr lang="zh-CN" altLang="en-US" sz="3600" dirty="0">
              <a:solidFill>
                <a:srgbClr val="C00000"/>
              </a:solidFill>
            </a:endParaRPr>
          </a:p>
        </p:txBody>
      </p:sp>
      <p:sp>
        <p:nvSpPr>
          <p:cNvPr id="45" name="矩形 44"/>
          <p:cNvSpPr/>
          <p:nvPr/>
        </p:nvSpPr>
        <p:spPr bwMode="auto">
          <a:xfrm>
            <a:off x="714148" y="1700808"/>
            <a:ext cx="756404" cy="1512168"/>
          </a:xfrm>
          <a:prstGeom prst="rect">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r>
              <a:rPr lang="en-US" altLang="zh-CN" sz="1500" dirty="0" smtClean="0">
                <a:latin typeface="微软雅黑" pitchFamily="34" charset="-122"/>
                <a:ea typeface="微软雅黑" pitchFamily="34" charset="-122"/>
                <a:cs typeface="Gill Sans" charset="0"/>
              </a:rPr>
              <a:t>HOTA</a:t>
            </a:r>
            <a:r>
              <a:rPr lang="zh-CN" altLang="en-US" sz="1500" dirty="0" smtClean="0">
                <a:latin typeface="微软雅黑" pitchFamily="34" charset="-122"/>
                <a:ea typeface="微软雅黑" pitchFamily="34" charset="-122"/>
                <a:cs typeface="Gill Sans" charset="0"/>
              </a:rPr>
              <a:t>服务器</a:t>
            </a:r>
          </a:p>
        </p:txBody>
      </p:sp>
      <p:sp>
        <p:nvSpPr>
          <p:cNvPr id="46" name="矩形 45"/>
          <p:cNvSpPr/>
          <p:nvPr/>
        </p:nvSpPr>
        <p:spPr bwMode="auto">
          <a:xfrm>
            <a:off x="2064869" y="1754814"/>
            <a:ext cx="756404" cy="1458162"/>
          </a:xfrm>
          <a:prstGeom prst="rect">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r>
              <a:rPr lang="zh-CN" altLang="en-US" sz="1500" dirty="0" smtClean="0">
                <a:latin typeface="微软雅黑" pitchFamily="34" charset="-122"/>
                <a:ea typeface="微软雅黑" pitchFamily="34" charset="-122"/>
                <a:cs typeface="Gill Sans" charset="0"/>
              </a:rPr>
              <a:t>数据接收集群</a:t>
            </a:r>
          </a:p>
        </p:txBody>
      </p:sp>
      <p:sp>
        <p:nvSpPr>
          <p:cNvPr id="54" name="矩形 53"/>
          <p:cNvSpPr/>
          <p:nvPr/>
        </p:nvSpPr>
        <p:spPr bwMode="auto">
          <a:xfrm>
            <a:off x="3361562" y="1754814"/>
            <a:ext cx="648346" cy="1458162"/>
          </a:xfrm>
          <a:prstGeom prst="rect">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r>
              <a:rPr lang="en-US" altLang="zh-CN" sz="1500" dirty="0" smtClean="0">
                <a:latin typeface="微软雅黑" pitchFamily="34" charset="-122"/>
                <a:ea typeface="微软雅黑" pitchFamily="34" charset="-122"/>
                <a:cs typeface="Gill Sans" charset="0"/>
              </a:rPr>
              <a:t>MFS</a:t>
            </a:r>
            <a:endParaRPr lang="zh-CN" altLang="en-US" sz="1500" dirty="0" smtClean="0">
              <a:latin typeface="微软雅黑" pitchFamily="34" charset="-122"/>
              <a:ea typeface="微软雅黑" pitchFamily="34" charset="-122"/>
              <a:cs typeface="Gill Sans" charset="0"/>
            </a:endParaRPr>
          </a:p>
        </p:txBody>
      </p:sp>
      <p:sp>
        <p:nvSpPr>
          <p:cNvPr id="55" name="矩形 54"/>
          <p:cNvSpPr/>
          <p:nvPr/>
        </p:nvSpPr>
        <p:spPr bwMode="auto">
          <a:xfrm>
            <a:off x="4658254" y="1808820"/>
            <a:ext cx="648346" cy="1458162"/>
          </a:xfrm>
          <a:prstGeom prst="rect">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r>
              <a:rPr lang="zh-CN" altLang="en-US" sz="1500" dirty="0" smtClean="0">
                <a:latin typeface="微软雅黑" pitchFamily="34" charset="-122"/>
                <a:ea typeface="微软雅黑" pitchFamily="34" charset="-122"/>
                <a:cs typeface="Gill Sans" charset="0"/>
              </a:rPr>
              <a:t>入库</a:t>
            </a:r>
          </a:p>
        </p:txBody>
      </p:sp>
      <p:sp>
        <p:nvSpPr>
          <p:cNvPr id="56" name="矩形 55"/>
          <p:cNvSpPr/>
          <p:nvPr/>
        </p:nvSpPr>
        <p:spPr bwMode="auto">
          <a:xfrm>
            <a:off x="7089553" y="1808820"/>
            <a:ext cx="702375" cy="1458162"/>
          </a:xfrm>
          <a:prstGeom prst="rect">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r>
              <a:rPr lang="zh-CN" altLang="en-US" sz="1500" dirty="0" smtClean="0">
                <a:latin typeface="微软雅黑" pitchFamily="34" charset="-122"/>
                <a:ea typeface="微软雅黑" pitchFamily="34" charset="-122"/>
                <a:cs typeface="Gill Sans" charset="0"/>
              </a:rPr>
              <a:t>已激活用户去重，新激活用户过滤</a:t>
            </a:r>
          </a:p>
        </p:txBody>
      </p:sp>
      <p:sp>
        <p:nvSpPr>
          <p:cNvPr id="59" name="TextBox 58"/>
          <p:cNvSpPr txBox="1"/>
          <p:nvPr/>
        </p:nvSpPr>
        <p:spPr>
          <a:xfrm>
            <a:off x="6495485" y="3266982"/>
            <a:ext cx="1268653" cy="300100"/>
          </a:xfrm>
          <a:prstGeom prst="rect">
            <a:avLst/>
          </a:prstGeom>
          <a:noFill/>
        </p:spPr>
        <p:txBody>
          <a:bodyPr wrap="none" lIns="68598" tIns="34299" rIns="68598" bIns="34299" rtlCol="0">
            <a:spAutoFit/>
          </a:bodyPr>
          <a:lstStyle/>
          <a:p>
            <a:r>
              <a:rPr lang="en-US" altLang="zh-CN" sz="1500" dirty="0" err="1" smtClean="0">
                <a:latin typeface="微软雅黑" pitchFamily="34" charset="-122"/>
                <a:ea typeface="微软雅黑" pitchFamily="34" charset="-122"/>
              </a:rPr>
              <a:t>Hadoop</a:t>
            </a:r>
            <a:r>
              <a:rPr lang="zh-CN" altLang="en-US" sz="1500" dirty="0" smtClean="0">
                <a:latin typeface="微软雅黑" pitchFamily="34" charset="-122"/>
                <a:ea typeface="微软雅黑" pitchFamily="34" charset="-122"/>
              </a:rPr>
              <a:t>集群</a:t>
            </a:r>
            <a:endParaRPr lang="zh-CN" altLang="en-US" sz="1500" dirty="0">
              <a:latin typeface="微软雅黑" pitchFamily="34" charset="-122"/>
              <a:ea typeface="微软雅黑" pitchFamily="34" charset="-122"/>
            </a:endParaRPr>
          </a:p>
        </p:txBody>
      </p:sp>
      <p:sp>
        <p:nvSpPr>
          <p:cNvPr id="64" name="右箭头 63"/>
          <p:cNvSpPr/>
          <p:nvPr/>
        </p:nvSpPr>
        <p:spPr bwMode="auto">
          <a:xfrm>
            <a:off x="1578610" y="2402886"/>
            <a:ext cx="378202" cy="270030"/>
          </a:xfrm>
          <a:prstGeom prst="rightArrow">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1500" dirty="0" smtClean="0">
              <a:latin typeface="微软雅黑" pitchFamily="34" charset="-122"/>
              <a:ea typeface="微软雅黑" pitchFamily="34" charset="-122"/>
              <a:cs typeface="Gill Sans" charset="0"/>
            </a:endParaRPr>
          </a:p>
        </p:txBody>
      </p:sp>
      <p:sp>
        <p:nvSpPr>
          <p:cNvPr id="66" name="右箭头 65"/>
          <p:cNvSpPr/>
          <p:nvPr/>
        </p:nvSpPr>
        <p:spPr bwMode="auto">
          <a:xfrm>
            <a:off x="2929331" y="2402886"/>
            <a:ext cx="378202" cy="216024"/>
          </a:xfrm>
          <a:prstGeom prst="rightArrow">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1500" dirty="0" smtClean="0">
              <a:latin typeface="微软雅黑" pitchFamily="34" charset="-122"/>
              <a:ea typeface="微软雅黑" pitchFamily="34" charset="-122"/>
              <a:cs typeface="Gill Sans" charset="0"/>
            </a:endParaRPr>
          </a:p>
        </p:txBody>
      </p:sp>
      <p:sp>
        <p:nvSpPr>
          <p:cNvPr id="74" name="右箭头 73"/>
          <p:cNvSpPr/>
          <p:nvPr/>
        </p:nvSpPr>
        <p:spPr bwMode="auto">
          <a:xfrm>
            <a:off x="4063937" y="2402886"/>
            <a:ext cx="324173" cy="216024"/>
          </a:xfrm>
          <a:prstGeom prst="rightArrow">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1500" dirty="0" smtClean="0">
              <a:latin typeface="微软雅黑" pitchFamily="34" charset="-122"/>
              <a:ea typeface="微软雅黑" pitchFamily="34" charset="-122"/>
              <a:cs typeface="Gill Sans" charset="0"/>
            </a:endParaRPr>
          </a:p>
        </p:txBody>
      </p:sp>
      <p:sp>
        <p:nvSpPr>
          <p:cNvPr id="76" name="右箭头 75"/>
          <p:cNvSpPr/>
          <p:nvPr/>
        </p:nvSpPr>
        <p:spPr bwMode="auto">
          <a:xfrm>
            <a:off x="5900918" y="2510898"/>
            <a:ext cx="378202" cy="162018"/>
          </a:xfrm>
          <a:prstGeom prst="rightArrow">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1500" dirty="0" smtClean="0">
              <a:latin typeface="微软雅黑" pitchFamily="34" charset="-122"/>
              <a:ea typeface="微软雅黑" pitchFamily="34" charset="-122"/>
              <a:cs typeface="Gill Sans" charset="0"/>
            </a:endParaRPr>
          </a:p>
        </p:txBody>
      </p:sp>
      <p:sp>
        <p:nvSpPr>
          <p:cNvPr id="77" name="矩形 76"/>
          <p:cNvSpPr/>
          <p:nvPr/>
        </p:nvSpPr>
        <p:spPr bwMode="auto">
          <a:xfrm>
            <a:off x="9682937" y="1862826"/>
            <a:ext cx="702375" cy="1458162"/>
          </a:xfrm>
          <a:prstGeom prst="rect">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r>
              <a:rPr lang="en-US" altLang="zh-CN" sz="1500" dirty="0" smtClean="0">
                <a:latin typeface="微软雅黑" pitchFamily="34" charset="-122"/>
                <a:ea typeface="微软雅黑" pitchFamily="34" charset="-122"/>
                <a:cs typeface="Gill Sans" charset="0"/>
              </a:rPr>
              <a:t>FTP</a:t>
            </a:r>
            <a:r>
              <a:rPr lang="zh-CN" altLang="en-US" sz="1500" dirty="0" smtClean="0">
                <a:latin typeface="微软雅黑" pitchFamily="34" charset="-122"/>
                <a:ea typeface="微软雅黑" pitchFamily="34" charset="-122"/>
                <a:cs typeface="Gill Sans" charset="0"/>
              </a:rPr>
              <a:t>服务器</a:t>
            </a:r>
          </a:p>
        </p:txBody>
      </p:sp>
      <p:sp>
        <p:nvSpPr>
          <p:cNvPr id="78" name="右箭头 77"/>
          <p:cNvSpPr/>
          <p:nvPr/>
        </p:nvSpPr>
        <p:spPr bwMode="auto">
          <a:xfrm>
            <a:off x="7845956" y="2510898"/>
            <a:ext cx="378202" cy="162018"/>
          </a:xfrm>
          <a:prstGeom prst="rightArrow">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1500" dirty="0" smtClean="0">
              <a:latin typeface="微软雅黑" pitchFamily="34" charset="-122"/>
              <a:ea typeface="微软雅黑" pitchFamily="34" charset="-122"/>
              <a:cs typeface="Gill Sans" charset="0"/>
            </a:endParaRPr>
          </a:p>
        </p:txBody>
      </p:sp>
      <p:sp>
        <p:nvSpPr>
          <p:cNvPr id="108" name="矩形 107"/>
          <p:cNvSpPr/>
          <p:nvPr/>
        </p:nvSpPr>
        <p:spPr bwMode="auto">
          <a:xfrm>
            <a:off x="8332216" y="1808820"/>
            <a:ext cx="648346" cy="1458162"/>
          </a:xfrm>
          <a:prstGeom prst="rect">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r>
              <a:rPr lang="zh-CN" altLang="en-US" sz="1500" dirty="0" smtClean="0">
                <a:latin typeface="微软雅黑" pitchFamily="34" charset="-122"/>
                <a:ea typeface="微软雅黑" pitchFamily="34" charset="-122"/>
                <a:cs typeface="Gill Sans" charset="0"/>
              </a:rPr>
              <a:t>跟生产数据匹配</a:t>
            </a:r>
          </a:p>
        </p:txBody>
      </p:sp>
      <p:cxnSp>
        <p:nvCxnSpPr>
          <p:cNvPr id="92" name="直接箭头连接符 91"/>
          <p:cNvCxnSpPr/>
          <p:nvPr/>
        </p:nvCxnSpPr>
        <p:spPr bwMode="auto">
          <a:xfrm flipV="1">
            <a:off x="1632639" y="3537013"/>
            <a:ext cx="0" cy="528461"/>
          </a:xfrm>
          <a:prstGeom prst="straightConnector1">
            <a:avLst/>
          </a:prstGeom>
          <a:blipFill dpi="0" rotWithShape="0">
            <a:blip r:embed="rId2"/>
            <a:srcRect/>
            <a:tile tx="0" ty="0" sx="100000" sy="100000" flip="none" algn="tl"/>
          </a:blipFill>
          <a:ln w="12700" cap="flat" cmpd="sng" algn="ctr">
            <a:solidFill>
              <a:srgbClr val="000000"/>
            </a:solidFill>
            <a:prstDash val="solid"/>
            <a:miter lim="0"/>
            <a:headEnd type="none" w="med" len="med"/>
            <a:tailEnd type="arrow"/>
          </a:ln>
          <a:effectLst>
            <a:outerShdw blurRad="25400" dist="12700" dir="5400000" algn="ctr" rotWithShape="0">
              <a:srgbClr val="000000">
                <a:alpha val="50000"/>
              </a:srgbClr>
            </a:outerShdw>
          </a:effectLst>
        </p:spPr>
      </p:cxnSp>
      <p:cxnSp>
        <p:nvCxnSpPr>
          <p:cNvPr id="94" name="直接箭头连接符 93"/>
          <p:cNvCxnSpPr/>
          <p:nvPr/>
        </p:nvCxnSpPr>
        <p:spPr bwMode="auto">
          <a:xfrm flipV="1">
            <a:off x="2955763" y="3537013"/>
            <a:ext cx="0" cy="528461"/>
          </a:xfrm>
          <a:prstGeom prst="straightConnector1">
            <a:avLst/>
          </a:prstGeom>
          <a:blipFill dpi="0" rotWithShape="0">
            <a:blip r:embed="rId2"/>
            <a:srcRect/>
            <a:tile tx="0" ty="0" sx="100000" sy="100000" flip="none" algn="tl"/>
          </a:blipFill>
          <a:ln w="12700" cap="flat" cmpd="sng" algn="ctr">
            <a:solidFill>
              <a:srgbClr val="000000"/>
            </a:solidFill>
            <a:prstDash val="solid"/>
            <a:miter lim="0"/>
            <a:headEnd type="none" w="med" len="med"/>
            <a:tailEnd type="arrow"/>
          </a:ln>
          <a:effectLst>
            <a:outerShdw blurRad="25400" dist="12700" dir="5400000" algn="ctr" rotWithShape="0">
              <a:srgbClr val="000000">
                <a:alpha val="50000"/>
              </a:srgbClr>
            </a:outerShdw>
          </a:effectLst>
        </p:spPr>
      </p:cxnSp>
      <p:cxnSp>
        <p:nvCxnSpPr>
          <p:cNvPr id="96" name="直接箭头连接符 95"/>
          <p:cNvCxnSpPr/>
          <p:nvPr/>
        </p:nvCxnSpPr>
        <p:spPr bwMode="auto">
          <a:xfrm flipV="1">
            <a:off x="4117966" y="3537013"/>
            <a:ext cx="0" cy="528461"/>
          </a:xfrm>
          <a:prstGeom prst="straightConnector1">
            <a:avLst/>
          </a:prstGeom>
          <a:blipFill dpi="0" rotWithShape="0">
            <a:blip r:embed="rId2"/>
            <a:srcRect/>
            <a:tile tx="0" ty="0" sx="100000" sy="100000" flip="none" algn="tl"/>
          </a:blipFill>
          <a:ln w="12700" cap="flat" cmpd="sng" algn="ctr">
            <a:solidFill>
              <a:srgbClr val="000000"/>
            </a:solidFill>
            <a:prstDash val="solid"/>
            <a:miter lim="0"/>
            <a:headEnd type="none" w="med" len="med"/>
            <a:tailEnd type="arrow"/>
          </a:ln>
          <a:effectLst>
            <a:outerShdw blurRad="25400" dist="12700" dir="5400000" algn="ctr" rotWithShape="0">
              <a:srgbClr val="000000">
                <a:alpha val="50000"/>
              </a:srgbClr>
            </a:outerShdw>
          </a:effectLst>
        </p:spPr>
      </p:cxnSp>
      <p:cxnSp>
        <p:nvCxnSpPr>
          <p:cNvPr id="99" name="直接箭头连接符 98"/>
          <p:cNvCxnSpPr/>
          <p:nvPr/>
        </p:nvCxnSpPr>
        <p:spPr bwMode="auto">
          <a:xfrm flipV="1">
            <a:off x="5468687" y="3537013"/>
            <a:ext cx="0" cy="528461"/>
          </a:xfrm>
          <a:prstGeom prst="straightConnector1">
            <a:avLst/>
          </a:prstGeom>
          <a:blipFill dpi="0" rotWithShape="0">
            <a:blip r:embed="rId2"/>
            <a:srcRect/>
            <a:tile tx="0" ty="0" sx="100000" sy="100000" flip="none" algn="tl"/>
          </a:blipFill>
          <a:ln w="12700" cap="flat" cmpd="sng" algn="ctr">
            <a:solidFill>
              <a:srgbClr val="000000"/>
            </a:solidFill>
            <a:prstDash val="solid"/>
            <a:miter lim="0"/>
            <a:headEnd type="none" w="med" len="med"/>
            <a:tailEnd type="arrow"/>
          </a:ln>
          <a:effectLst>
            <a:outerShdw blurRad="25400" dist="12700" dir="5400000" algn="ctr" rotWithShape="0">
              <a:srgbClr val="000000">
                <a:alpha val="50000"/>
              </a:srgbClr>
            </a:outerShdw>
          </a:effectLst>
        </p:spPr>
      </p:cxnSp>
      <p:cxnSp>
        <p:nvCxnSpPr>
          <p:cNvPr id="101" name="直接箭头连接符 100"/>
          <p:cNvCxnSpPr/>
          <p:nvPr/>
        </p:nvCxnSpPr>
        <p:spPr bwMode="auto">
          <a:xfrm flipV="1">
            <a:off x="6603293" y="3537013"/>
            <a:ext cx="0" cy="528461"/>
          </a:xfrm>
          <a:prstGeom prst="straightConnector1">
            <a:avLst/>
          </a:prstGeom>
          <a:blipFill dpi="0" rotWithShape="0">
            <a:blip r:embed="rId2"/>
            <a:srcRect/>
            <a:tile tx="0" ty="0" sx="100000" sy="100000" flip="none" algn="tl"/>
          </a:blipFill>
          <a:ln w="12700" cap="flat" cmpd="sng" algn="ctr">
            <a:solidFill>
              <a:srgbClr val="000000"/>
            </a:solidFill>
            <a:prstDash val="solid"/>
            <a:miter lim="0"/>
            <a:headEnd type="none" w="med" len="med"/>
            <a:tailEnd type="arrow"/>
          </a:ln>
          <a:effectLst>
            <a:outerShdw blurRad="25400" dist="12700" dir="5400000" algn="ctr" rotWithShape="0">
              <a:srgbClr val="000000">
                <a:alpha val="50000"/>
              </a:srgbClr>
            </a:outerShdw>
          </a:effectLst>
        </p:spPr>
      </p:cxnSp>
      <p:cxnSp>
        <p:nvCxnSpPr>
          <p:cNvPr id="103" name="直接箭头连接符 102"/>
          <p:cNvCxnSpPr/>
          <p:nvPr/>
        </p:nvCxnSpPr>
        <p:spPr bwMode="auto">
          <a:xfrm flipV="1">
            <a:off x="10493370" y="3537013"/>
            <a:ext cx="0" cy="528461"/>
          </a:xfrm>
          <a:prstGeom prst="straightConnector1">
            <a:avLst/>
          </a:prstGeom>
          <a:blipFill dpi="0" rotWithShape="0">
            <a:blip r:embed="rId2"/>
            <a:srcRect/>
            <a:tile tx="0" ty="0" sx="100000" sy="100000" flip="none" algn="tl"/>
          </a:blipFill>
          <a:ln w="12700" cap="flat" cmpd="sng" algn="ctr">
            <a:solidFill>
              <a:srgbClr val="000000"/>
            </a:solidFill>
            <a:prstDash val="solid"/>
            <a:miter lim="0"/>
            <a:headEnd type="none" w="med" len="med"/>
            <a:tailEnd type="arrow"/>
          </a:ln>
          <a:effectLst>
            <a:outerShdw blurRad="25400" dist="12700" dir="5400000" algn="ctr" rotWithShape="0">
              <a:srgbClr val="000000">
                <a:alpha val="50000"/>
              </a:srgbClr>
            </a:outerShdw>
          </a:effectLst>
        </p:spPr>
      </p:cxnSp>
      <p:cxnSp>
        <p:nvCxnSpPr>
          <p:cNvPr id="110" name="直接箭头连接符 109"/>
          <p:cNvCxnSpPr/>
          <p:nvPr/>
        </p:nvCxnSpPr>
        <p:spPr bwMode="auto">
          <a:xfrm flipV="1">
            <a:off x="9034591" y="3537013"/>
            <a:ext cx="0" cy="528461"/>
          </a:xfrm>
          <a:prstGeom prst="straightConnector1">
            <a:avLst/>
          </a:prstGeom>
          <a:blipFill dpi="0" rotWithShape="0">
            <a:blip r:embed="rId2"/>
            <a:srcRect/>
            <a:tile tx="0" ty="0" sx="100000" sy="100000" flip="none" algn="tl"/>
          </a:blipFill>
          <a:ln w="12700" cap="flat" cmpd="sng" algn="ctr">
            <a:solidFill>
              <a:srgbClr val="000000"/>
            </a:solidFill>
            <a:prstDash val="solid"/>
            <a:miter lim="0"/>
            <a:headEnd type="none" w="med" len="med"/>
            <a:tailEnd type="arrow"/>
          </a:ln>
          <a:effectLst>
            <a:outerShdw blurRad="25400" dist="12700" dir="5400000" algn="ctr" rotWithShape="0">
              <a:srgbClr val="000000">
                <a:alpha val="50000"/>
              </a:srgbClr>
            </a:outerShdw>
          </a:effectLst>
        </p:spPr>
      </p:cxnSp>
      <p:sp>
        <p:nvSpPr>
          <p:cNvPr id="112" name="右箭头 111"/>
          <p:cNvSpPr/>
          <p:nvPr/>
        </p:nvSpPr>
        <p:spPr bwMode="auto">
          <a:xfrm>
            <a:off x="9250707" y="2564904"/>
            <a:ext cx="270144" cy="162018"/>
          </a:xfrm>
          <a:prstGeom prst="rightArrow">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1500" dirty="0" smtClean="0">
              <a:latin typeface="微软雅黑" pitchFamily="34" charset="-122"/>
              <a:ea typeface="微软雅黑" pitchFamily="34" charset="-122"/>
              <a:cs typeface="Gill Sans" charset="0"/>
            </a:endParaRPr>
          </a:p>
        </p:txBody>
      </p:sp>
      <p:sp>
        <p:nvSpPr>
          <p:cNvPr id="123" name="矩形 122"/>
          <p:cNvSpPr/>
          <p:nvPr/>
        </p:nvSpPr>
        <p:spPr bwMode="auto">
          <a:xfrm>
            <a:off x="11069829" y="1862826"/>
            <a:ext cx="810433" cy="1458162"/>
          </a:xfrm>
          <a:prstGeom prst="rect">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r>
              <a:rPr lang="en-US" altLang="zh-CN" sz="1500" dirty="0" smtClean="0">
                <a:latin typeface="微软雅黑" pitchFamily="34" charset="-122"/>
                <a:ea typeface="微软雅黑" pitchFamily="34" charset="-122"/>
                <a:cs typeface="Gill Sans" charset="0"/>
              </a:rPr>
              <a:t>PSI</a:t>
            </a:r>
            <a:r>
              <a:rPr lang="zh-CN" altLang="en-US" sz="1500" dirty="0" smtClean="0">
                <a:latin typeface="微软雅黑" pitchFamily="34" charset="-122"/>
                <a:ea typeface="微软雅黑" pitchFamily="34" charset="-122"/>
                <a:cs typeface="Gill Sans" charset="0"/>
              </a:rPr>
              <a:t>接收服务</a:t>
            </a:r>
          </a:p>
        </p:txBody>
      </p:sp>
      <p:sp>
        <p:nvSpPr>
          <p:cNvPr id="127" name="右箭头 126"/>
          <p:cNvSpPr/>
          <p:nvPr/>
        </p:nvSpPr>
        <p:spPr bwMode="auto">
          <a:xfrm>
            <a:off x="10583570" y="2564904"/>
            <a:ext cx="378202" cy="216024"/>
          </a:xfrm>
          <a:prstGeom prst="rightArrow">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1500" dirty="0" smtClean="0">
              <a:latin typeface="微软雅黑" pitchFamily="34" charset="-122"/>
              <a:ea typeface="微软雅黑" pitchFamily="34" charset="-122"/>
              <a:cs typeface="Gill Sans" charset="0"/>
            </a:endParaRPr>
          </a:p>
        </p:txBody>
      </p:sp>
      <p:sp>
        <p:nvSpPr>
          <p:cNvPr id="52" name="矩形 51"/>
          <p:cNvSpPr/>
          <p:nvPr/>
        </p:nvSpPr>
        <p:spPr bwMode="auto">
          <a:xfrm>
            <a:off x="5846889" y="1808820"/>
            <a:ext cx="648346" cy="1458162"/>
          </a:xfrm>
          <a:prstGeom prst="rect">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r>
              <a:rPr lang="zh-CN" altLang="en-US" sz="1500" dirty="0" smtClean="0">
                <a:latin typeface="微软雅黑" pitchFamily="34" charset="-122"/>
                <a:ea typeface="微软雅黑" pitchFamily="34" charset="-122"/>
                <a:cs typeface="Gill Sans" charset="0"/>
              </a:rPr>
              <a:t>清洗、解密、合并数据</a:t>
            </a:r>
          </a:p>
        </p:txBody>
      </p:sp>
      <p:sp>
        <p:nvSpPr>
          <p:cNvPr id="53" name="右箭头 52"/>
          <p:cNvSpPr/>
          <p:nvPr/>
        </p:nvSpPr>
        <p:spPr bwMode="auto">
          <a:xfrm>
            <a:off x="6603293" y="2456892"/>
            <a:ext cx="378202" cy="162018"/>
          </a:xfrm>
          <a:prstGeom prst="rightArrow">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1500" dirty="0" smtClean="0">
              <a:latin typeface="微软雅黑" pitchFamily="34" charset="-122"/>
              <a:ea typeface="微软雅黑" pitchFamily="34" charset="-122"/>
              <a:cs typeface="Gill Sans" charset="0"/>
            </a:endParaRPr>
          </a:p>
        </p:txBody>
      </p:sp>
      <p:sp>
        <p:nvSpPr>
          <p:cNvPr id="57" name="右箭头 56"/>
          <p:cNvSpPr/>
          <p:nvPr/>
        </p:nvSpPr>
        <p:spPr bwMode="auto">
          <a:xfrm>
            <a:off x="5360629" y="2456892"/>
            <a:ext cx="378202" cy="162018"/>
          </a:xfrm>
          <a:prstGeom prst="rightArrow">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1500" dirty="0" smtClean="0">
              <a:latin typeface="微软雅黑" pitchFamily="34" charset="-122"/>
              <a:ea typeface="微软雅黑" pitchFamily="34" charset="-122"/>
              <a:cs typeface="Gill Sans" charset="0"/>
            </a:endParaRPr>
          </a:p>
        </p:txBody>
      </p:sp>
      <p:cxnSp>
        <p:nvCxnSpPr>
          <p:cNvPr id="60" name="直接箭头连接符 59"/>
          <p:cNvCxnSpPr/>
          <p:nvPr/>
        </p:nvCxnSpPr>
        <p:spPr bwMode="auto">
          <a:xfrm flipV="1">
            <a:off x="7845957" y="3537013"/>
            <a:ext cx="0" cy="528461"/>
          </a:xfrm>
          <a:prstGeom prst="straightConnector1">
            <a:avLst/>
          </a:prstGeom>
          <a:blipFill dpi="0" rotWithShape="0">
            <a:blip r:embed="rId2"/>
            <a:srcRect/>
            <a:tile tx="0" ty="0" sx="100000" sy="100000" flip="none" algn="tl"/>
          </a:blipFill>
          <a:ln w="12700" cap="flat" cmpd="sng" algn="ctr">
            <a:solidFill>
              <a:srgbClr val="000000"/>
            </a:solidFill>
            <a:prstDash val="solid"/>
            <a:miter lim="0"/>
            <a:headEnd type="none" w="med" len="med"/>
            <a:tailEnd type="arrow"/>
          </a:ln>
          <a:effectLst>
            <a:outerShdw blurRad="25400" dist="12700" dir="5400000" algn="ctr" rotWithShape="0">
              <a:srgbClr val="000000">
                <a:alpha val="50000"/>
              </a:srgbClr>
            </a:outerShdw>
          </a:effectLst>
        </p:spPr>
      </p:cxnSp>
      <p:sp>
        <p:nvSpPr>
          <p:cNvPr id="58" name="爆炸形 1 57"/>
          <p:cNvSpPr/>
          <p:nvPr/>
        </p:nvSpPr>
        <p:spPr bwMode="auto">
          <a:xfrm>
            <a:off x="858376" y="1862826"/>
            <a:ext cx="486260" cy="216024"/>
          </a:xfrm>
          <a:prstGeom prst="irregularSeal1">
            <a:avLst/>
          </a:prstGeom>
          <a:solidFill>
            <a:srgbClr val="3366FF"/>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2100" dirty="0" smtClean="0">
              <a:ea typeface="ＭＳ Ｐゴシック" charset="0"/>
              <a:cs typeface="Gill Sans" charset="0"/>
            </a:endParaRPr>
          </a:p>
        </p:txBody>
      </p:sp>
      <p:sp>
        <p:nvSpPr>
          <p:cNvPr id="68" name="爆炸形 1 67"/>
          <p:cNvSpPr/>
          <p:nvPr/>
        </p:nvSpPr>
        <p:spPr bwMode="auto">
          <a:xfrm>
            <a:off x="8440274" y="2942946"/>
            <a:ext cx="486260" cy="216024"/>
          </a:xfrm>
          <a:prstGeom prst="irregularSeal1">
            <a:avLst/>
          </a:prstGeom>
          <a:solidFill>
            <a:srgbClr val="3366FF"/>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2100" dirty="0" smtClean="0">
              <a:ea typeface="ＭＳ Ｐゴシック" charset="0"/>
              <a:cs typeface="Gill Sans" charset="0"/>
            </a:endParaRPr>
          </a:p>
        </p:txBody>
      </p:sp>
      <p:sp>
        <p:nvSpPr>
          <p:cNvPr id="70" name="爆炸形 1 69"/>
          <p:cNvSpPr/>
          <p:nvPr/>
        </p:nvSpPr>
        <p:spPr bwMode="auto">
          <a:xfrm>
            <a:off x="9142649" y="2348880"/>
            <a:ext cx="486260" cy="216024"/>
          </a:xfrm>
          <a:prstGeom prst="irregularSeal1">
            <a:avLst/>
          </a:prstGeom>
          <a:solidFill>
            <a:srgbClr val="3366FF"/>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2100" dirty="0" smtClean="0">
              <a:ea typeface="ＭＳ Ｐゴシック" charset="0"/>
              <a:cs typeface="Gill Sans" charset="0"/>
            </a:endParaRPr>
          </a:p>
        </p:txBody>
      </p:sp>
      <p:sp>
        <p:nvSpPr>
          <p:cNvPr id="85" name="圆角矩形标注 84"/>
          <p:cNvSpPr/>
          <p:nvPr/>
        </p:nvSpPr>
        <p:spPr bwMode="auto">
          <a:xfrm>
            <a:off x="9250706" y="890718"/>
            <a:ext cx="864462" cy="594066"/>
          </a:xfrm>
          <a:prstGeom prst="wedgeRoundRectCallout">
            <a:avLst>
              <a:gd name="adj1" fmla="val -31949"/>
              <a:gd name="adj2" fmla="val 194306"/>
              <a:gd name="adj3" fmla="val 16667"/>
            </a:avLst>
          </a:prstGeom>
          <a:solidFill>
            <a:srgbClr val="FFFF00"/>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r>
              <a:rPr lang="zh-CN" altLang="en-US" sz="1200" dirty="0" smtClean="0">
                <a:latin typeface="微软雅黑" pitchFamily="34" charset="-122"/>
                <a:ea typeface="微软雅黑" pitchFamily="34" charset="-122"/>
                <a:cs typeface="Gill Sans" charset="0"/>
              </a:rPr>
              <a:t>优化安全裕度时间</a:t>
            </a:r>
          </a:p>
        </p:txBody>
      </p:sp>
      <p:sp>
        <p:nvSpPr>
          <p:cNvPr id="89" name="圆角矩形标注 88"/>
          <p:cNvSpPr/>
          <p:nvPr/>
        </p:nvSpPr>
        <p:spPr bwMode="auto">
          <a:xfrm>
            <a:off x="588232" y="1052736"/>
            <a:ext cx="864462" cy="432048"/>
          </a:xfrm>
          <a:prstGeom prst="wedgeRoundRectCallout">
            <a:avLst>
              <a:gd name="adj1" fmla="val 14262"/>
              <a:gd name="adj2" fmla="val 164554"/>
              <a:gd name="adj3" fmla="val 16667"/>
            </a:avLst>
          </a:prstGeom>
          <a:solidFill>
            <a:srgbClr val="FFFF00"/>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r>
              <a:rPr lang="zh-CN" altLang="en-US" sz="1200" dirty="0" smtClean="0">
                <a:latin typeface="微软雅黑" pitchFamily="34" charset="-122"/>
                <a:ea typeface="微软雅黑" pitchFamily="34" charset="-122"/>
                <a:cs typeface="Gill Sans" charset="0"/>
              </a:rPr>
              <a:t>提前到</a:t>
            </a:r>
            <a:r>
              <a:rPr lang="en-US" altLang="zh-CN" sz="1200" dirty="0" smtClean="0">
                <a:latin typeface="微软雅黑" pitchFamily="34" charset="-122"/>
                <a:ea typeface="微软雅黑" pitchFamily="34" charset="-122"/>
                <a:cs typeface="Gill Sans" charset="0"/>
              </a:rPr>
              <a:t>0</a:t>
            </a:r>
            <a:r>
              <a:rPr lang="zh-CN" altLang="en-US" sz="1200" dirty="0" smtClean="0">
                <a:latin typeface="微软雅黑" pitchFamily="34" charset="-122"/>
                <a:ea typeface="微软雅黑" pitchFamily="34" charset="-122"/>
                <a:cs typeface="Gill Sans" charset="0"/>
              </a:rPr>
              <a:t>：</a:t>
            </a:r>
            <a:r>
              <a:rPr lang="en-US" altLang="zh-CN" sz="1200" dirty="0" smtClean="0">
                <a:latin typeface="微软雅黑" pitchFamily="34" charset="-122"/>
                <a:ea typeface="微软雅黑" pitchFamily="34" charset="-122"/>
                <a:cs typeface="Gill Sans" charset="0"/>
              </a:rPr>
              <a:t>20</a:t>
            </a:r>
            <a:r>
              <a:rPr lang="zh-CN" altLang="en-US" sz="1200" dirty="0" smtClean="0">
                <a:latin typeface="微软雅黑" pitchFamily="34" charset="-122"/>
                <a:ea typeface="微软雅黑" pitchFamily="34" charset="-122"/>
                <a:cs typeface="Gill Sans" charset="0"/>
              </a:rPr>
              <a:t>开始，</a:t>
            </a:r>
          </a:p>
        </p:txBody>
      </p:sp>
      <p:sp>
        <p:nvSpPr>
          <p:cNvPr id="90" name="圆角矩形标注 89"/>
          <p:cNvSpPr/>
          <p:nvPr/>
        </p:nvSpPr>
        <p:spPr bwMode="auto">
          <a:xfrm>
            <a:off x="4964569" y="944724"/>
            <a:ext cx="1458779" cy="540060"/>
          </a:xfrm>
          <a:prstGeom prst="wedgeRoundRectCallout">
            <a:avLst>
              <a:gd name="adj1" fmla="val -6689"/>
              <a:gd name="adj2" fmla="val 140634"/>
              <a:gd name="adj3" fmla="val 16667"/>
            </a:avLst>
          </a:prstGeom>
          <a:solidFill>
            <a:srgbClr val="FFFF00"/>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r>
              <a:rPr lang="zh-CN" altLang="en-US" sz="1200" dirty="0" smtClean="0">
                <a:latin typeface="微软雅黑" pitchFamily="34" charset="-122"/>
                <a:ea typeface="微软雅黑" pitchFamily="34" charset="-122"/>
                <a:cs typeface="Gill Sans" charset="0"/>
              </a:rPr>
              <a:t>新建独立集群，处理</a:t>
            </a:r>
            <a:r>
              <a:rPr lang="en-US" altLang="zh-CN" sz="1200" dirty="0" smtClean="0">
                <a:latin typeface="微软雅黑" pitchFamily="34" charset="-122"/>
                <a:ea typeface="微软雅黑" pitchFamily="34" charset="-122"/>
                <a:cs typeface="Gill Sans" charset="0"/>
              </a:rPr>
              <a:t>HOTA</a:t>
            </a:r>
            <a:r>
              <a:rPr lang="zh-CN" altLang="en-US" sz="1200" dirty="0" smtClean="0">
                <a:latin typeface="微软雅黑" pitchFamily="34" charset="-122"/>
                <a:ea typeface="微软雅黑" pitchFamily="34" charset="-122"/>
                <a:cs typeface="Gill Sans" charset="0"/>
              </a:rPr>
              <a:t>数据</a:t>
            </a:r>
          </a:p>
        </p:txBody>
      </p:sp>
      <p:sp>
        <p:nvSpPr>
          <p:cNvPr id="133" name="圆角矩形标注 132"/>
          <p:cNvSpPr/>
          <p:nvPr/>
        </p:nvSpPr>
        <p:spPr bwMode="auto">
          <a:xfrm>
            <a:off x="9250707" y="3429000"/>
            <a:ext cx="972519" cy="432048"/>
          </a:xfrm>
          <a:prstGeom prst="wedgeRoundRectCallout">
            <a:avLst>
              <a:gd name="adj1" fmla="val -93258"/>
              <a:gd name="adj2" fmla="val -130271"/>
              <a:gd name="adj3" fmla="val 16667"/>
            </a:avLst>
          </a:prstGeom>
          <a:solidFill>
            <a:srgbClr val="FFFF00"/>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r>
              <a:rPr lang="zh-CN" altLang="en-US" sz="1200" dirty="0" smtClean="0">
                <a:latin typeface="微软雅黑" pitchFamily="34" charset="-122"/>
                <a:ea typeface="微软雅黑" pitchFamily="34" charset="-122"/>
                <a:cs typeface="Gill Sans" charset="0"/>
              </a:rPr>
              <a:t>删除不必要的逻辑步骤</a:t>
            </a:r>
          </a:p>
        </p:txBody>
      </p:sp>
      <p:cxnSp>
        <p:nvCxnSpPr>
          <p:cNvPr id="145" name="直接连接符 144"/>
          <p:cNvCxnSpPr/>
          <p:nvPr/>
        </p:nvCxnSpPr>
        <p:spPr bwMode="auto">
          <a:xfrm>
            <a:off x="318088" y="4671138"/>
            <a:ext cx="10859799" cy="0"/>
          </a:xfrm>
          <a:prstGeom prst="line">
            <a:avLst/>
          </a:prstGeom>
          <a:blipFill dpi="0" rotWithShape="0">
            <a:blip r:embed="rId2"/>
            <a:srcRect/>
            <a:tile tx="0" ty="0" sx="100000" sy="100000" flip="none" algn="tl"/>
          </a:bli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cxnSp>
      <p:sp>
        <p:nvSpPr>
          <p:cNvPr id="146" name="TextBox 145"/>
          <p:cNvSpPr txBox="1"/>
          <p:nvPr/>
        </p:nvSpPr>
        <p:spPr>
          <a:xfrm>
            <a:off x="0" y="4725144"/>
            <a:ext cx="1188635" cy="623248"/>
          </a:xfrm>
          <a:prstGeom prst="rect">
            <a:avLst/>
          </a:prstGeom>
          <a:noFill/>
        </p:spPr>
        <p:txBody>
          <a:bodyPr wrap="square" lIns="68598" tIns="34299" rIns="68598" bIns="34299" rtlCol="0">
            <a:spAutoFit/>
          </a:bodyPr>
          <a:lstStyle/>
          <a:p>
            <a:r>
              <a:rPr lang="zh-CN" altLang="en-US" sz="1800" dirty="0" smtClean="0">
                <a:latin typeface="微软雅黑" pitchFamily="34" charset="-122"/>
                <a:ea typeface="微软雅黑" pitchFamily="34" charset="-122"/>
              </a:rPr>
              <a:t>短期优化目标：</a:t>
            </a:r>
            <a:endParaRPr lang="zh-CN" altLang="en-US" sz="1800" dirty="0">
              <a:latin typeface="微软雅黑" pitchFamily="34" charset="-122"/>
              <a:ea typeface="微软雅黑" pitchFamily="34" charset="-122"/>
            </a:endParaRPr>
          </a:p>
        </p:txBody>
      </p:sp>
      <p:sp>
        <p:nvSpPr>
          <p:cNvPr id="75" name="TextBox 74"/>
          <p:cNvSpPr txBox="1"/>
          <p:nvPr/>
        </p:nvSpPr>
        <p:spPr>
          <a:xfrm>
            <a:off x="1291933" y="4077072"/>
            <a:ext cx="667527" cy="530933"/>
          </a:xfrm>
          <a:prstGeom prst="rect">
            <a:avLst/>
          </a:prstGeom>
          <a:noFill/>
        </p:spPr>
        <p:txBody>
          <a:bodyPr wrap="none" lIns="68598" tIns="34299" rIns="68598" bIns="34299" rtlCol="0">
            <a:spAutoFit/>
          </a:bodyPr>
          <a:lstStyle/>
          <a:p>
            <a:r>
              <a:rPr lang="en-US" altLang="zh-CN" sz="1500" b="1" dirty="0" smtClean="0">
                <a:solidFill>
                  <a:srgbClr val="FF0000"/>
                </a:solidFill>
                <a:latin typeface="微软雅黑" pitchFamily="34" charset="-122"/>
                <a:ea typeface="微软雅黑" pitchFamily="34" charset="-122"/>
              </a:rPr>
              <a:t>00:30</a:t>
            </a:r>
          </a:p>
          <a:p>
            <a:r>
              <a:rPr lang="en-US" altLang="zh-CN" sz="1500" b="1" dirty="0" smtClean="0">
                <a:solidFill>
                  <a:srgbClr val="FF0000"/>
                </a:solidFill>
                <a:latin typeface="微软雅黑" pitchFamily="34" charset="-122"/>
                <a:ea typeface="微软雅黑" pitchFamily="34" charset="-122"/>
              </a:rPr>
              <a:t>1:40</a:t>
            </a:r>
            <a:endParaRPr lang="zh-CN" altLang="en-US" sz="1500" b="1" dirty="0">
              <a:solidFill>
                <a:srgbClr val="FF0000"/>
              </a:solidFill>
              <a:latin typeface="微软雅黑" pitchFamily="34" charset="-122"/>
              <a:ea typeface="微软雅黑" pitchFamily="34" charset="-122"/>
            </a:endParaRPr>
          </a:p>
        </p:txBody>
      </p:sp>
      <p:sp>
        <p:nvSpPr>
          <p:cNvPr id="80" name="TextBox 79"/>
          <p:cNvSpPr txBox="1"/>
          <p:nvPr/>
        </p:nvSpPr>
        <p:spPr>
          <a:xfrm>
            <a:off x="2552455" y="4077072"/>
            <a:ext cx="667527" cy="530933"/>
          </a:xfrm>
          <a:prstGeom prst="rect">
            <a:avLst/>
          </a:prstGeom>
          <a:noFill/>
        </p:spPr>
        <p:txBody>
          <a:bodyPr wrap="none" lIns="68598" tIns="34299" rIns="68598" bIns="34299" rtlCol="0">
            <a:spAutoFit/>
          </a:bodyPr>
          <a:lstStyle/>
          <a:p>
            <a:r>
              <a:rPr lang="en-US" altLang="zh-CN" sz="1500" b="1" dirty="0" smtClean="0">
                <a:solidFill>
                  <a:srgbClr val="FF0000"/>
                </a:solidFill>
                <a:latin typeface="微软雅黑" pitchFamily="34" charset="-122"/>
                <a:ea typeface="微软雅黑" pitchFamily="34" charset="-122"/>
              </a:rPr>
              <a:t>00:40</a:t>
            </a:r>
          </a:p>
          <a:p>
            <a:r>
              <a:rPr lang="en-US" altLang="zh-CN" sz="1500" b="1" dirty="0" smtClean="0">
                <a:solidFill>
                  <a:srgbClr val="FF0000"/>
                </a:solidFill>
                <a:latin typeface="微软雅黑" pitchFamily="34" charset="-122"/>
                <a:ea typeface="微软雅黑" pitchFamily="34" charset="-122"/>
              </a:rPr>
              <a:t>1:50</a:t>
            </a:r>
            <a:endParaRPr lang="zh-CN" altLang="en-US" sz="1500" b="1" dirty="0">
              <a:solidFill>
                <a:srgbClr val="FF0000"/>
              </a:solidFill>
              <a:latin typeface="微软雅黑" pitchFamily="34" charset="-122"/>
              <a:ea typeface="微软雅黑" pitchFamily="34" charset="-122"/>
            </a:endParaRPr>
          </a:p>
        </p:txBody>
      </p:sp>
      <p:sp>
        <p:nvSpPr>
          <p:cNvPr id="82" name="TextBox 81"/>
          <p:cNvSpPr txBox="1"/>
          <p:nvPr/>
        </p:nvSpPr>
        <p:spPr>
          <a:xfrm>
            <a:off x="3739764" y="4347102"/>
            <a:ext cx="772413" cy="300083"/>
          </a:xfrm>
          <a:prstGeom prst="rect">
            <a:avLst/>
          </a:prstGeom>
          <a:noFill/>
        </p:spPr>
        <p:txBody>
          <a:bodyPr wrap="square" lIns="68598" tIns="34299" rIns="68598" bIns="34299" rtlCol="0">
            <a:spAutoFit/>
          </a:bodyPr>
          <a:lstStyle/>
          <a:p>
            <a:r>
              <a:rPr lang="en-US" altLang="zh-CN" sz="1500" b="1" dirty="0" smtClean="0">
                <a:solidFill>
                  <a:srgbClr val="FF0000"/>
                </a:solidFill>
                <a:latin typeface="微软雅黑" pitchFamily="34" charset="-122"/>
                <a:ea typeface="微软雅黑" pitchFamily="34" charset="-122"/>
              </a:rPr>
              <a:t>02:30</a:t>
            </a:r>
            <a:endParaRPr lang="zh-CN" altLang="en-US" sz="1500" b="1" dirty="0">
              <a:solidFill>
                <a:srgbClr val="FF0000"/>
              </a:solidFill>
              <a:latin typeface="微软雅黑" pitchFamily="34" charset="-122"/>
              <a:ea typeface="微软雅黑" pitchFamily="34" charset="-122"/>
            </a:endParaRPr>
          </a:p>
        </p:txBody>
      </p:sp>
      <p:sp>
        <p:nvSpPr>
          <p:cNvPr id="83" name="TextBox 82"/>
          <p:cNvSpPr txBox="1"/>
          <p:nvPr/>
        </p:nvSpPr>
        <p:spPr>
          <a:xfrm>
            <a:off x="6117033" y="4165493"/>
            <a:ext cx="864462" cy="300083"/>
          </a:xfrm>
          <a:prstGeom prst="rect">
            <a:avLst/>
          </a:prstGeom>
          <a:noFill/>
        </p:spPr>
        <p:txBody>
          <a:bodyPr wrap="square" lIns="68598" tIns="34299" rIns="68598" bIns="34299" rtlCol="0">
            <a:spAutoFit/>
          </a:bodyPr>
          <a:lstStyle/>
          <a:p>
            <a:r>
              <a:rPr lang="en-US" altLang="zh-CN" sz="1500" b="1" dirty="0" smtClean="0">
                <a:solidFill>
                  <a:srgbClr val="FF0000"/>
                </a:solidFill>
                <a:latin typeface="微软雅黑" pitchFamily="34" charset="-122"/>
                <a:ea typeface="微软雅黑" pitchFamily="34" charset="-122"/>
              </a:rPr>
              <a:t>03:30</a:t>
            </a:r>
            <a:endParaRPr lang="zh-CN" altLang="en-US" sz="1500" b="1" dirty="0">
              <a:solidFill>
                <a:srgbClr val="FF0000"/>
              </a:solidFill>
              <a:latin typeface="微软雅黑" pitchFamily="34" charset="-122"/>
              <a:ea typeface="微软雅黑" pitchFamily="34" charset="-122"/>
            </a:endParaRPr>
          </a:p>
        </p:txBody>
      </p:sp>
      <p:sp>
        <p:nvSpPr>
          <p:cNvPr id="84" name="TextBox 83"/>
          <p:cNvSpPr txBox="1"/>
          <p:nvPr/>
        </p:nvSpPr>
        <p:spPr>
          <a:xfrm>
            <a:off x="10205368" y="4131078"/>
            <a:ext cx="630488" cy="300083"/>
          </a:xfrm>
          <a:prstGeom prst="rect">
            <a:avLst/>
          </a:prstGeom>
          <a:noFill/>
        </p:spPr>
        <p:txBody>
          <a:bodyPr wrap="square" lIns="68598" tIns="34299" rIns="68598" bIns="34299" rtlCol="0">
            <a:spAutoFit/>
          </a:bodyPr>
          <a:lstStyle/>
          <a:p>
            <a:r>
              <a:rPr lang="en-US" altLang="zh-CN" sz="1500" b="1" dirty="0" smtClean="0">
                <a:solidFill>
                  <a:srgbClr val="FF0000"/>
                </a:solidFill>
                <a:latin typeface="微软雅黑" pitchFamily="34" charset="-122"/>
                <a:ea typeface="微软雅黑" pitchFamily="34" charset="-122"/>
              </a:rPr>
              <a:t>8:00</a:t>
            </a:r>
            <a:endParaRPr lang="zh-CN" altLang="en-US" sz="1500" b="1" dirty="0">
              <a:solidFill>
                <a:srgbClr val="FF0000"/>
              </a:solidFill>
              <a:latin typeface="微软雅黑" pitchFamily="34" charset="-122"/>
              <a:ea typeface="微软雅黑" pitchFamily="34" charset="-122"/>
            </a:endParaRPr>
          </a:p>
        </p:txBody>
      </p:sp>
      <p:sp>
        <p:nvSpPr>
          <p:cNvPr id="86" name="TextBox 85"/>
          <p:cNvSpPr txBox="1"/>
          <p:nvPr/>
        </p:nvSpPr>
        <p:spPr>
          <a:xfrm>
            <a:off x="8440274" y="4131078"/>
            <a:ext cx="1134606" cy="300100"/>
          </a:xfrm>
          <a:prstGeom prst="rect">
            <a:avLst/>
          </a:prstGeom>
          <a:noFill/>
        </p:spPr>
        <p:txBody>
          <a:bodyPr wrap="square" lIns="68598" tIns="34299" rIns="68598" bIns="34299" rtlCol="0">
            <a:spAutoFit/>
          </a:bodyPr>
          <a:lstStyle/>
          <a:p>
            <a:r>
              <a:rPr lang="en-US" altLang="zh-CN" sz="1500" b="1" dirty="0" smtClean="0">
                <a:solidFill>
                  <a:srgbClr val="FF0000"/>
                </a:solidFill>
                <a:latin typeface="微软雅黑" pitchFamily="34" charset="-122"/>
                <a:ea typeface="微软雅黑" pitchFamily="34" charset="-122"/>
              </a:rPr>
              <a:t>5</a:t>
            </a:r>
            <a:r>
              <a:rPr lang="zh-CN" altLang="en-US" sz="1500" b="1" dirty="0" smtClean="0">
                <a:solidFill>
                  <a:srgbClr val="FF0000"/>
                </a:solidFill>
                <a:latin typeface="微软雅黑" pitchFamily="34" charset="-122"/>
                <a:ea typeface="微软雅黑" pitchFamily="34" charset="-122"/>
              </a:rPr>
              <a:t>：</a:t>
            </a:r>
            <a:r>
              <a:rPr lang="en-US" altLang="zh-CN" sz="1500" b="1" dirty="0" smtClean="0">
                <a:solidFill>
                  <a:srgbClr val="FF0000"/>
                </a:solidFill>
                <a:latin typeface="微软雅黑" pitchFamily="34" charset="-122"/>
                <a:ea typeface="微软雅黑" pitchFamily="34" charset="-122"/>
              </a:rPr>
              <a:t>50</a:t>
            </a:r>
            <a:endParaRPr lang="zh-CN" altLang="en-US" sz="1500" b="1" dirty="0">
              <a:solidFill>
                <a:srgbClr val="FF0000"/>
              </a:solidFill>
              <a:latin typeface="微软雅黑" pitchFamily="34" charset="-122"/>
              <a:ea typeface="微软雅黑" pitchFamily="34" charset="-122"/>
            </a:endParaRPr>
          </a:p>
        </p:txBody>
      </p:sp>
      <p:sp>
        <p:nvSpPr>
          <p:cNvPr id="87" name="TextBox 86"/>
          <p:cNvSpPr txBox="1"/>
          <p:nvPr/>
        </p:nvSpPr>
        <p:spPr>
          <a:xfrm>
            <a:off x="7251639" y="4131078"/>
            <a:ext cx="1134606" cy="300100"/>
          </a:xfrm>
          <a:prstGeom prst="rect">
            <a:avLst/>
          </a:prstGeom>
          <a:noFill/>
        </p:spPr>
        <p:txBody>
          <a:bodyPr wrap="square" lIns="68598" tIns="34299" rIns="68598" bIns="34299" rtlCol="0">
            <a:spAutoFit/>
          </a:bodyPr>
          <a:lstStyle/>
          <a:p>
            <a:r>
              <a:rPr lang="en-US" altLang="zh-CN" sz="1500" b="1" dirty="0" smtClean="0">
                <a:solidFill>
                  <a:srgbClr val="FF0000"/>
                </a:solidFill>
                <a:latin typeface="微软雅黑" pitchFamily="34" charset="-122"/>
                <a:ea typeface="微软雅黑" pitchFamily="34" charset="-122"/>
              </a:rPr>
              <a:t>4</a:t>
            </a:r>
            <a:r>
              <a:rPr lang="zh-CN" altLang="en-US" sz="1500" b="1" dirty="0" smtClean="0">
                <a:solidFill>
                  <a:srgbClr val="FF0000"/>
                </a:solidFill>
                <a:latin typeface="微软雅黑" pitchFamily="34" charset="-122"/>
                <a:ea typeface="微软雅黑" pitchFamily="34" charset="-122"/>
              </a:rPr>
              <a:t>：</a:t>
            </a:r>
            <a:r>
              <a:rPr lang="en-US" altLang="zh-CN" sz="1500" b="1" dirty="0" smtClean="0">
                <a:solidFill>
                  <a:srgbClr val="FF0000"/>
                </a:solidFill>
                <a:latin typeface="微软雅黑" pitchFamily="34" charset="-122"/>
                <a:ea typeface="微软雅黑" pitchFamily="34" charset="-122"/>
              </a:rPr>
              <a:t>20</a:t>
            </a:r>
            <a:endParaRPr lang="zh-CN" altLang="en-US" sz="1500" b="1" dirty="0">
              <a:solidFill>
                <a:srgbClr val="FF0000"/>
              </a:solidFill>
              <a:latin typeface="微软雅黑" pitchFamily="34" charset="-122"/>
              <a:ea typeface="微软雅黑" pitchFamily="34" charset="-122"/>
            </a:endParaRPr>
          </a:p>
        </p:txBody>
      </p:sp>
      <p:sp>
        <p:nvSpPr>
          <p:cNvPr id="88" name="TextBox 87"/>
          <p:cNvSpPr txBox="1"/>
          <p:nvPr/>
        </p:nvSpPr>
        <p:spPr>
          <a:xfrm>
            <a:off x="3739764" y="4077072"/>
            <a:ext cx="772413" cy="300083"/>
          </a:xfrm>
          <a:prstGeom prst="rect">
            <a:avLst/>
          </a:prstGeom>
          <a:noFill/>
        </p:spPr>
        <p:txBody>
          <a:bodyPr wrap="square" lIns="68598" tIns="34299" rIns="68598" bIns="34299" rtlCol="0">
            <a:spAutoFit/>
          </a:bodyPr>
          <a:lstStyle/>
          <a:p>
            <a:r>
              <a:rPr lang="en-US" altLang="zh-CN" sz="1500" b="1" dirty="0" smtClean="0">
                <a:solidFill>
                  <a:srgbClr val="FF0000"/>
                </a:solidFill>
                <a:latin typeface="微软雅黑" pitchFamily="34" charset="-122"/>
                <a:ea typeface="微软雅黑" pitchFamily="34" charset="-122"/>
              </a:rPr>
              <a:t>01:10</a:t>
            </a:r>
            <a:endParaRPr lang="zh-CN" altLang="en-US" sz="1500" b="1" dirty="0">
              <a:solidFill>
                <a:srgbClr val="FF0000"/>
              </a:solidFill>
              <a:latin typeface="微软雅黑" pitchFamily="34" charset="-122"/>
              <a:ea typeface="微软雅黑" pitchFamily="34" charset="-122"/>
            </a:endParaRPr>
          </a:p>
        </p:txBody>
      </p:sp>
      <p:sp>
        <p:nvSpPr>
          <p:cNvPr id="91" name="TextBox 90"/>
          <p:cNvSpPr txBox="1"/>
          <p:nvPr/>
        </p:nvSpPr>
        <p:spPr>
          <a:xfrm>
            <a:off x="5088899" y="4077072"/>
            <a:ext cx="667527" cy="530933"/>
          </a:xfrm>
          <a:prstGeom prst="rect">
            <a:avLst/>
          </a:prstGeom>
          <a:noFill/>
        </p:spPr>
        <p:txBody>
          <a:bodyPr wrap="none" lIns="68598" tIns="34299" rIns="68598" bIns="34299" rtlCol="0">
            <a:spAutoFit/>
          </a:bodyPr>
          <a:lstStyle/>
          <a:p>
            <a:r>
              <a:rPr lang="en-US" altLang="zh-CN" sz="1500" b="1" dirty="0" smtClean="0">
                <a:solidFill>
                  <a:srgbClr val="FF0000"/>
                </a:solidFill>
                <a:latin typeface="微软雅黑" pitchFamily="34" charset="-122"/>
                <a:ea typeface="微软雅黑" pitchFamily="34" charset="-122"/>
              </a:rPr>
              <a:t>01:30</a:t>
            </a:r>
          </a:p>
          <a:p>
            <a:r>
              <a:rPr lang="en-US" altLang="zh-CN" sz="1500" b="1" dirty="0" smtClean="0">
                <a:solidFill>
                  <a:srgbClr val="FF0000"/>
                </a:solidFill>
                <a:latin typeface="微软雅黑" pitchFamily="34" charset="-122"/>
                <a:ea typeface="微软雅黑" pitchFamily="34" charset="-122"/>
              </a:rPr>
              <a:t>02:45</a:t>
            </a:r>
            <a:endParaRPr lang="zh-CN" altLang="en-US" sz="1500" b="1" dirty="0">
              <a:solidFill>
                <a:srgbClr val="FF0000"/>
              </a:solidFill>
              <a:latin typeface="微软雅黑" pitchFamily="34" charset="-122"/>
              <a:ea typeface="微软雅黑" pitchFamily="34" charset="-122"/>
            </a:endParaRPr>
          </a:p>
        </p:txBody>
      </p:sp>
      <p:sp>
        <p:nvSpPr>
          <p:cNvPr id="137" name="TextBox 136"/>
          <p:cNvSpPr txBox="1"/>
          <p:nvPr/>
        </p:nvSpPr>
        <p:spPr>
          <a:xfrm>
            <a:off x="1291933" y="4779150"/>
            <a:ext cx="667527" cy="530933"/>
          </a:xfrm>
          <a:prstGeom prst="rect">
            <a:avLst/>
          </a:prstGeom>
          <a:noFill/>
        </p:spPr>
        <p:txBody>
          <a:bodyPr wrap="none" lIns="68598" tIns="34299" rIns="68598" bIns="34299" rtlCol="0">
            <a:spAutoFit/>
          </a:bodyPr>
          <a:lstStyle/>
          <a:p>
            <a:r>
              <a:rPr lang="en-US" altLang="zh-CN" sz="1500" b="1" dirty="0" smtClean="0">
                <a:solidFill>
                  <a:srgbClr val="3366FF"/>
                </a:solidFill>
                <a:latin typeface="微软雅黑" pitchFamily="34" charset="-122"/>
                <a:ea typeface="微软雅黑" pitchFamily="34" charset="-122"/>
              </a:rPr>
              <a:t>00:20</a:t>
            </a:r>
          </a:p>
          <a:p>
            <a:r>
              <a:rPr lang="en-US" altLang="zh-CN" sz="1500" b="1" dirty="0" smtClean="0">
                <a:solidFill>
                  <a:srgbClr val="3366FF"/>
                </a:solidFill>
                <a:latin typeface="微软雅黑" pitchFamily="34" charset="-122"/>
                <a:ea typeface="微软雅黑" pitchFamily="34" charset="-122"/>
              </a:rPr>
              <a:t>1:20</a:t>
            </a:r>
            <a:endParaRPr lang="zh-CN" altLang="en-US" sz="1500" b="1" dirty="0">
              <a:solidFill>
                <a:srgbClr val="3366FF"/>
              </a:solidFill>
              <a:latin typeface="微软雅黑" pitchFamily="34" charset="-122"/>
              <a:ea typeface="微软雅黑" pitchFamily="34" charset="-122"/>
            </a:endParaRPr>
          </a:p>
        </p:txBody>
      </p:sp>
      <p:sp>
        <p:nvSpPr>
          <p:cNvPr id="160" name="TextBox 159"/>
          <p:cNvSpPr txBox="1"/>
          <p:nvPr/>
        </p:nvSpPr>
        <p:spPr>
          <a:xfrm>
            <a:off x="2588625" y="4779150"/>
            <a:ext cx="667527" cy="530933"/>
          </a:xfrm>
          <a:prstGeom prst="rect">
            <a:avLst/>
          </a:prstGeom>
          <a:noFill/>
        </p:spPr>
        <p:txBody>
          <a:bodyPr wrap="none" lIns="68598" tIns="34299" rIns="68598" bIns="34299" rtlCol="0">
            <a:spAutoFit/>
          </a:bodyPr>
          <a:lstStyle/>
          <a:p>
            <a:r>
              <a:rPr lang="en-US" altLang="zh-CN" sz="1500" b="1" dirty="0" smtClean="0">
                <a:solidFill>
                  <a:srgbClr val="3366FF"/>
                </a:solidFill>
                <a:latin typeface="微软雅黑" pitchFamily="34" charset="-122"/>
                <a:ea typeface="微软雅黑" pitchFamily="34" charset="-122"/>
              </a:rPr>
              <a:t>00:30</a:t>
            </a:r>
          </a:p>
          <a:p>
            <a:r>
              <a:rPr lang="en-US" altLang="zh-CN" sz="1500" b="1" dirty="0" smtClean="0">
                <a:solidFill>
                  <a:srgbClr val="3366FF"/>
                </a:solidFill>
                <a:latin typeface="微软雅黑" pitchFamily="34" charset="-122"/>
                <a:ea typeface="微软雅黑" pitchFamily="34" charset="-122"/>
              </a:rPr>
              <a:t>1:30</a:t>
            </a:r>
            <a:endParaRPr lang="zh-CN" altLang="en-US" sz="1500" b="1" dirty="0">
              <a:solidFill>
                <a:srgbClr val="3366FF"/>
              </a:solidFill>
              <a:latin typeface="微软雅黑" pitchFamily="34" charset="-122"/>
              <a:ea typeface="微软雅黑" pitchFamily="34" charset="-122"/>
            </a:endParaRPr>
          </a:p>
        </p:txBody>
      </p:sp>
      <p:sp>
        <p:nvSpPr>
          <p:cNvPr id="161" name="TextBox 160"/>
          <p:cNvSpPr txBox="1"/>
          <p:nvPr/>
        </p:nvSpPr>
        <p:spPr>
          <a:xfrm>
            <a:off x="3775935" y="5073133"/>
            <a:ext cx="772413" cy="300083"/>
          </a:xfrm>
          <a:prstGeom prst="rect">
            <a:avLst/>
          </a:prstGeom>
          <a:noFill/>
        </p:spPr>
        <p:txBody>
          <a:bodyPr wrap="square" lIns="68598" tIns="34299" rIns="68598" bIns="34299" rtlCol="0">
            <a:spAutoFit/>
          </a:bodyPr>
          <a:lstStyle/>
          <a:p>
            <a:r>
              <a:rPr lang="en-US" altLang="zh-CN" sz="1500" b="1" dirty="0" smtClean="0">
                <a:solidFill>
                  <a:srgbClr val="3366FF"/>
                </a:solidFill>
                <a:latin typeface="微软雅黑" pitchFamily="34" charset="-122"/>
                <a:ea typeface="微软雅黑" pitchFamily="34" charset="-122"/>
              </a:rPr>
              <a:t>02:20</a:t>
            </a:r>
            <a:endParaRPr lang="zh-CN" altLang="en-US" sz="1500" b="1" dirty="0">
              <a:solidFill>
                <a:srgbClr val="3366FF"/>
              </a:solidFill>
              <a:latin typeface="微软雅黑" pitchFamily="34" charset="-122"/>
              <a:ea typeface="微软雅黑" pitchFamily="34" charset="-122"/>
            </a:endParaRPr>
          </a:p>
        </p:txBody>
      </p:sp>
      <p:sp>
        <p:nvSpPr>
          <p:cNvPr id="162" name="TextBox 161"/>
          <p:cNvSpPr txBox="1"/>
          <p:nvPr/>
        </p:nvSpPr>
        <p:spPr>
          <a:xfrm>
            <a:off x="6153204" y="4887162"/>
            <a:ext cx="864462" cy="300083"/>
          </a:xfrm>
          <a:prstGeom prst="rect">
            <a:avLst/>
          </a:prstGeom>
          <a:noFill/>
        </p:spPr>
        <p:txBody>
          <a:bodyPr wrap="square" lIns="68598" tIns="34299" rIns="68598" bIns="34299" rtlCol="0">
            <a:spAutoFit/>
          </a:bodyPr>
          <a:lstStyle/>
          <a:p>
            <a:r>
              <a:rPr lang="en-US" altLang="zh-CN" sz="1500" b="1" dirty="0" smtClean="0">
                <a:solidFill>
                  <a:srgbClr val="3366FF"/>
                </a:solidFill>
                <a:latin typeface="微软雅黑" pitchFamily="34" charset="-122"/>
                <a:ea typeface="微软雅黑" pitchFamily="34" charset="-122"/>
              </a:rPr>
              <a:t>03:10</a:t>
            </a:r>
            <a:endParaRPr lang="zh-CN" altLang="en-US" sz="1500" b="1" dirty="0">
              <a:solidFill>
                <a:srgbClr val="3366FF"/>
              </a:solidFill>
              <a:latin typeface="微软雅黑" pitchFamily="34" charset="-122"/>
              <a:ea typeface="微软雅黑" pitchFamily="34" charset="-122"/>
            </a:endParaRPr>
          </a:p>
        </p:txBody>
      </p:sp>
      <p:sp>
        <p:nvSpPr>
          <p:cNvPr id="163" name="TextBox 162"/>
          <p:cNvSpPr txBox="1"/>
          <p:nvPr/>
        </p:nvSpPr>
        <p:spPr>
          <a:xfrm>
            <a:off x="10241538" y="4857109"/>
            <a:ext cx="630488" cy="300083"/>
          </a:xfrm>
          <a:prstGeom prst="rect">
            <a:avLst/>
          </a:prstGeom>
          <a:noFill/>
        </p:spPr>
        <p:txBody>
          <a:bodyPr wrap="square" lIns="68598" tIns="34299" rIns="68598" bIns="34299" rtlCol="0">
            <a:spAutoFit/>
          </a:bodyPr>
          <a:lstStyle/>
          <a:p>
            <a:r>
              <a:rPr lang="en-US" altLang="zh-CN" sz="1500" b="1" dirty="0" smtClean="0">
                <a:solidFill>
                  <a:srgbClr val="3366FF"/>
                </a:solidFill>
                <a:latin typeface="微软雅黑" pitchFamily="34" charset="-122"/>
                <a:ea typeface="微软雅黑" pitchFamily="34" charset="-122"/>
              </a:rPr>
              <a:t>4:30</a:t>
            </a:r>
            <a:endParaRPr lang="zh-CN" altLang="en-US" sz="1500" b="1" dirty="0">
              <a:solidFill>
                <a:srgbClr val="3366FF"/>
              </a:solidFill>
              <a:latin typeface="微软雅黑" pitchFamily="34" charset="-122"/>
              <a:ea typeface="微软雅黑" pitchFamily="34" charset="-122"/>
            </a:endParaRPr>
          </a:p>
        </p:txBody>
      </p:sp>
      <p:sp>
        <p:nvSpPr>
          <p:cNvPr id="164" name="TextBox 163"/>
          <p:cNvSpPr txBox="1"/>
          <p:nvPr/>
        </p:nvSpPr>
        <p:spPr>
          <a:xfrm>
            <a:off x="8476444" y="4857109"/>
            <a:ext cx="1134606" cy="300083"/>
          </a:xfrm>
          <a:prstGeom prst="rect">
            <a:avLst/>
          </a:prstGeom>
          <a:noFill/>
        </p:spPr>
        <p:txBody>
          <a:bodyPr wrap="square" lIns="68598" tIns="34299" rIns="68598" bIns="34299" rtlCol="0">
            <a:spAutoFit/>
          </a:bodyPr>
          <a:lstStyle/>
          <a:p>
            <a:r>
              <a:rPr lang="en-US" altLang="zh-CN" sz="1500" b="1" dirty="0" smtClean="0">
                <a:solidFill>
                  <a:srgbClr val="3366FF"/>
                </a:solidFill>
                <a:latin typeface="微软雅黑" pitchFamily="34" charset="-122"/>
                <a:ea typeface="微软雅黑" pitchFamily="34" charset="-122"/>
              </a:rPr>
              <a:t>-</a:t>
            </a:r>
            <a:endParaRPr lang="zh-CN" altLang="en-US" sz="1500" b="1" dirty="0">
              <a:solidFill>
                <a:srgbClr val="3366FF"/>
              </a:solidFill>
              <a:latin typeface="微软雅黑" pitchFamily="34" charset="-122"/>
              <a:ea typeface="微软雅黑" pitchFamily="34" charset="-122"/>
            </a:endParaRPr>
          </a:p>
        </p:txBody>
      </p:sp>
      <p:sp>
        <p:nvSpPr>
          <p:cNvPr id="165" name="TextBox 164"/>
          <p:cNvSpPr txBox="1"/>
          <p:nvPr/>
        </p:nvSpPr>
        <p:spPr>
          <a:xfrm>
            <a:off x="7233781" y="4887162"/>
            <a:ext cx="1134606" cy="300100"/>
          </a:xfrm>
          <a:prstGeom prst="rect">
            <a:avLst/>
          </a:prstGeom>
          <a:noFill/>
        </p:spPr>
        <p:txBody>
          <a:bodyPr wrap="square" lIns="68598" tIns="34299" rIns="68598" bIns="34299" rtlCol="0">
            <a:spAutoFit/>
          </a:bodyPr>
          <a:lstStyle/>
          <a:p>
            <a:r>
              <a:rPr lang="en-US" altLang="zh-CN" sz="1500" b="1" dirty="0" smtClean="0">
                <a:solidFill>
                  <a:srgbClr val="3366FF"/>
                </a:solidFill>
                <a:latin typeface="微软雅黑" pitchFamily="34" charset="-122"/>
                <a:ea typeface="微软雅黑" pitchFamily="34" charset="-122"/>
              </a:rPr>
              <a:t>3</a:t>
            </a:r>
            <a:r>
              <a:rPr lang="zh-CN" altLang="en-US" sz="1500" b="1" dirty="0" smtClean="0">
                <a:solidFill>
                  <a:srgbClr val="3366FF"/>
                </a:solidFill>
                <a:latin typeface="微软雅黑" pitchFamily="34" charset="-122"/>
                <a:ea typeface="微软雅黑" pitchFamily="34" charset="-122"/>
              </a:rPr>
              <a:t>：</a:t>
            </a:r>
            <a:r>
              <a:rPr lang="en-US" altLang="zh-CN" sz="1500" b="1" dirty="0" smtClean="0">
                <a:solidFill>
                  <a:srgbClr val="3366FF"/>
                </a:solidFill>
                <a:latin typeface="微软雅黑" pitchFamily="34" charset="-122"/>
                <a:ea typeface="微软雅黑" pitchFamily="34" charset="-122"/>
              </a:rPr>
              <a:t>40</a:t>
            </a:r>
            <a:endParaRPr lang="zh-CN" altLang="en-US" sz="1500" b="1" dirty="0">
              <a:solidFill>
                <a:srgbClr val="3366FF"/>
              </a:solidFill>
              <a:latin typeface="微软雅黑" pitchFamily="34" charset="-122"/>
              <a:ea typeface="微软雅黑" pitchFamily="34" charset="-122"/>
            </a:endParaRPr>
          </a:p>
        </p:txBody>
      </p:sp>
      <p:sp>
        <p:nvSpPr>
          <p:cNvPr id="166" name="TextBox 165"/>
          <p:cNvSpPr txBox="1"/>
          <p:nvPr/>
        </p:nvSpPr>
        <p:spPr>
          <a:xfrm>
            <a:off x="3775935" y="4803103"/>
            <a:ext cx="772413" cy="300083"/>
          </a:xfrm>
          <a:prstGeom prst="rect">
            <a:avLst/>
          </a:prstGeom>
          <a:noFill/>
        </p:spPr>
        <p:txBody>
          <a:bodyPr wrap="square" lIns="68598" tIns="34299" rIns="68598" bIns="34299" rtlCol="0">
            <a:spAutoFit/>
          </a:bodyPr>
          <a:lstStyle/>
          <a:p>
            <a:r>
              <a:rPr lang="en-US" altLang="zh-CN" sz="1500" b="1" dirty="0" smtClean="0">
                <a:solidFill>
                  <a:srgbClr val="3366FF"/>
                </a:solidFill>
                <a:latin typeface="微软雅黑" pitchFamily="34" charset="-122"/>
                <a:ea typeface="微软雅黑" pitchFamily="34" charset="-122"/>
              </a:rPr>
              <a:t>01:00</a:t>
            </a:r>
            <a:endParaRPr lang="zh-CN" altLang="en-US" sz="1500" b="1" dirty="0">
              <a:solidFill>
                <a:srgbClr val="3366FF"/>
              </a:solidFill>
              <a:latin typeface="微软雅黑" pitchFamily="34" charset="-122"/>
              <a:ea typeface="微软雅黑" pitchFamily="34" charset="-122"/>
            </a:endParaRPr>
          </a:p>
        </p:txBody>
      </p:sp>
      <p:sp>
        <p:nvSpPr>
          <p:cNvPr id="167" name="TextBox 166"/>
          <p:cNvSpPr txBox="1"/>
          <p:nvPr/>
        </p:nvSpPr>
        <p:spPr>
          <a:xfrm>
            <a:off x="5125069" y="4803103"/>
            <a:ext cx="667527" cy="530933"/>
          </a:xfrm>
          <a:prstGeom prst="rect">
            <a:avLst/>
          </a:prstGeom>
          <a:noFill/>
        </p:spPr>
        <p:txBody>
          <a:bodyPr wrap="none" lIns="68598" tIns="34299" rIns="68598" bIns="34299" rtlCol="0">
            <a:spAutoFit/>
          </a:bodyPr>
          <a:lstStyle/>
          <a:p>
            <a:r>
              <a:rPr lang="en-US" altLang="zh-CN" sz="1500" b="1" dirty="0" smtClean="0">
                <a:solidFill>
                  <a:srgbClr val="3366FF"/>
                </a:solidFill>
                <a:latin typeface="微软雅黑" pitchFamily="34" charset="-122"/>
                <a:ea typeface="微软雅黑" pitchFamily="34" charset="-122"/>
              </a:rPr>
              <a:t>01:20</a:t>
            </a:r>
          </a:p>
          <a:p>
            <a:r>
              <a:rPr lang="en-US" altLang="zh-CN" sz="1500" b="1" dirty="0" smtClean="0">
                <a:solidFill>
                  <a:srgbClr val="3366FF"/>
                </a:solidFill>
                <a:latin typeface="微软雅黑" pitchFamily="34" charset="-122"/>
                <a:ea typeface="微软雅黑" pitchFamily="34" charset="-122"/>
              </a:rPr>
              <a:t>02:35</a:t>
            </a:r>
            <a:endParaRPr lang="zh-CN" altLang="en-US" sz="1500" b="1" dirty="0">
              <a:solidFill>
                <a:srgbClr val="3366FF"/>
              </a:solidFill>
              <a:latin typeface="微软雅黑" pitchFamily="34" charset="-122"/>
              <a:ea typeface="微软雅黑" pitchFamily="34" charset="-122"/>
            </a:endParaRPr>
          </a:p>
        </p:txBody>
      </p:sp>
      <p:sp>
        <p:nvSpPr>
          <p:cNvPr id="93" name="爆炸形 1 92"/>
          <p:cNvSpPr/>
          <p:nvPr/>
        </p:nvSpPr>
        <p:spPr bwMode="auto">
          <a:xfrm>
            <a:off x="5342771" y="1916832"/>
            <a:ext cx="486260" cy="216024"/>
          </a:xfrm>
          <a:prstGeom prst="irregularSeal1">
            <a:avLst/>
          </a:prstGeom>
          <a:solidFill>
            <a:srgbClr val="3366FF"/>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2100" dirty="0" smtClean="0">
              <a:ea typeface="ＭＳ Ｐゴシック" charset="0"/>
              <a:cs typeface="Gill Sans" charset="0"/>
            </a:endParaRPr>
          </a:p>
        </p:txBody>
      </p:sp>
      <p:sp>
        <p:nvSpPr>
          <p:cNvPr id="97" name="TextBox 96"/>
          <p:cNvSpPr txBox="1"/>
          <p:nvPr/>
        </p:nvSpPr>
        <p:spPr>
          <a:xfrm>
            <a:off x="696290" y="5481228"/>
            <a:ext cx="10319510" cy="1161875"/>
          </a:xfrm>
          <a:prstGeom prst="rect">
            <a:avLst/>
          </a:prstGeom>
          <a:noFill/>
        </p:spPr>
        <p:txBody>
          <a:bodyPr wrap="square" lIns="68598" tIns="34299" rIns="68598" bIns="34299" rtlCol="0">
            <a:spAutoFit/>
          </a:bodyPr>
          <a:lstStyle/>
          <a:p>
            <a:pPr algn="l"/>
            <a:r>
              <a:rPr lang="zh-CN" altLang="en-US" sz="1500" dirty="0" smtClean="0">
                <a:latin typeface="微软雅黑" pitchFamily="34" charset="-122"/>
                <a:ea typeface="微软雅黑" pitchFamily="34" charset="-122"/>
              </a:rPr>
              <a:t>优化措施：</a:t>
            </a:r>
            <a:endParaRPr lang="en-US" altLang="zh-CN" sz="1500" dirty="0" smtClean="0">
              <a:latin typeface="微软雅黑" pitchFamily="34" charset="-122"/>
              <a:ea typeface="微软雅黑" pitchFamily="34" charset="-122"/>
            </a:endParaRPr>
          </a:p>
          <a:p>
            <a:pPr lvl="1" indent="-171496" algn="l">
              <a:buFont typeface="Wingdings" pitchFamily="2" charset="2"/>
              <a:buChar char="Ø"/>
            </a:pPr>
            <a:r>
              <a:rPr lang="zh-CN" altLang="en-US" sz="1400" dirty="0" smtClean="0">
                <a:latin typeface="微软雅黑" pitchFamily="34" charset="-122"/>
                <a:ea typeface="微软雅黑" pitchFamily="34" charset="-122"/>
              </a:rPr>
              <a:t>优化数据源推送计划，提前</a:t>
            </a:r>
            <a:r>
              <a:rPr lang="en-US" altLang="zh-CN" sz="1400" dirty="0" smtClean="0">
                <a:latin typeface="微软雅黑" pitchFamily="34" charset="-122"/>
                <a:ea typeface="微软雅黑" pitchFamily="34" charset="-122"/>
              </a:rPr>
              <a:t>10</a:t>
            </a:r>
            <a:r>
              <a:rPr lang="zh-CN" altLang="en-US" sz="1400" dirty="0" smtClean="0">
                <a:latin typeface="微软雅黑" pitchFamily="34" charset="-122"/>
                <a:ea typeface="微软雅黑" pitchFamily="34" charset="-122"/>
              </a:rPr>
              <a:t>分钟</a:t>
            </a:r>
            <a:endParaRPr lang="en-US" altLang="zh-CN" sz="1400" dirty="0" smtClean="0">
              <a:latin typeface="微软雅黑" pitchFamily="34" charset="-122"/>
              <a:ea typeface="微软雅黑" pitchFamily="34" charset="-122"/>
            </a:endParaRPr>
          </a:p>
          <a:p>
            <a:pPr lvl="1" indent="-171496" algn="l">
              <a:buFont typeface="Wingdings" pitchFamily="2" charset="2"/>
              <a:buChar char="Ø"/>
            </a:pPr>
            <a:r>
              <a:rPr lang="zh-CN" altLang="en-US" sz="1400" dirty="0" smtClean="0">
                <a:latin typeface="微软雅黑" pitchFamily="34" charset="-122"/>
                <a:ea typeface="微软雅黑" pitchFamily="34" charset="-122"/>
              </a:rPr>
              <a:t>新建独享数据处理集群（按目前的数据量计算，大约需要</a:t>
            </a:r>
            <a:r>
              <a:rPr lang="en-US" altLang="zh-CN" sz="1400" dirty="0" smtClean="0">
                <a:latin typeface="微软雅黑" pitchFamily="34" charset="-122"/>
                <a:ea typeface="微软雅黑" pitchFamily="34" charset="-122"/>
              </a:rPr>
              <a:t>10</a:t>
            </a:r>
            <a:r>
              <a:rPr lang="zh-CN" altLang="en-US" sz="1400" dirty="0" smtClean="0">
                <a:latin typeface="微软雅黑" pitchFamily="34" charset="-122"/>
                <a:ea typeface="微软雅黑" pitchFamily="34" charset="-122"/>
              </a:rPr>
              <a:t>个计算节点），提高计算效率，并保证数据处理及时性。处理速度提升</a:t>
            </a:r>
            <a:r>
              <a:rPr lang="en-US" altLang="zh-CN" sz="1400" dirty="0" smtClean="0">
                <a:latin typeface="微软雅黑" pitchFamily="34" charset="-122"/>
                <a:ea typeface="微软雅黑" pitchFamily="34" charset="-122"/>
              </a:rPr>
              <a:t>30%</a:t>
            </a:r>
            <a:r>
              <a:rPr lang="zh-CN" altLang="en-US" sz="1400" dirty="0" smtClean="0">
                <a:latin typeface="微软雅黑" pitchFamily="34" charset="-122"/>
                <a:ea typeface="微软雅黑" pitchFamily="34" charset="-122"/>
              </a:rPr>
              <a:t>以上</a:t>
            </a:r>
            <a:endParaRPr lang="en-US" altLang="zh-CN" sz="1400" dirty="0" smtClean="0">
              <a:latin typeface="微软雅黑" pitchFamily="34" charset="-122"/>
              <a:ea typeface="微软雅黑" pitchFamily="34" charset="-122"/>
            </a:endParaRPr>
          </a:p>
          <a:p>
            <a:pPr lvl="1" indent="-171496" algn="l">
              <a:buFont typeface="Wingdings" pitchFamily="2" charset="2"/>
              <a:buChar char="Ø"/>
            </a:pPr>
            <a:r>
              <a:rPr lang="zh-CN" altLang="en-US" sz="1400" dirty="0" smtClean="0">
                <a:latin typeface="微软雅黑" pitchFamily="34" charset="-122"/>
                <a:ea typeface="微软雅黑" pitchFamily="34" charset="-122"/>
              </a:rPr>
              <a:t>删减不必要的逻辑步骤，跟生产数据不匹配处理步骤删除。</a:t>
            </a:r>
            <a:endParaRPr lang="zh-CN" altLang="en-US" sz="1400" dirty="0">
              <a:latin typeface="微软雅黑" pitchFamily="34" charset="-122"/>
              <a:ea typeface="微软雅黑" pitchFamily="34" charset="-122"/>
            </a:endParaRPr>
          </a:p>
        </p:txBody>
      </p:sp>
      <p:sp>
        <p:nvSpPr>
          <p:cNvPr id="98" name="TextBox 97"/>
          <p:cNvSpPr txBox="1"/>
          <p:nvPr/>
        </p:nvSpPr>
        <p:spPr>
          <a:xfrm>
            <a:off x="0" y="4077072"/>
            <a:ext cx="1188635" cy="346249"/>
          </a:xfrm>
          <a:prstGeom prst="rect">
            <a:avLst/>
          </a:prstGeom>
          <a:noFill/>
        </p:spPr>
        <p:txBody>
          <a:bodyPr wrap="square" lIns="68598" tIns="34299" rIns="68598" bIns="34299" rtlCol="0">
            <a:spAutoFit/>
          </a:bodyPr>
          <a:lstStyle/>
          <a:p>
            <a:r>
              <a:rPr lang="zh-CN" altLang="en-US" sz="1800" dirty="0" smtClean="0">
                <a:latin typeface="微软雅黑" pitchFamily="34" charset="-122"/>
                <a:ea typeface="微软雅黑" pitchFamily="34" charset="-122"/>
              </a:rPr>
              <a:t>现状：</a:t>
            </a:r>
            <a:endParaRPr lang="zh-CN" altLang="en-US" sz="1800" dirty="0">
              <a:latin typeface="微软雅黑" pitchFamily="34" charset="-122"/>
              <a:ea typeface="微软雅黑" pitchFamily="34" charset="-122"/>
            </a:endParaRPr>
          </a:p>
        </p:txBody>
      </p:sp>
      <p:sp>
        <p:nvSpPr>
          <p:cNvPr id="61" name="矩形 60"/>
          <p:cNvSpPr/>
          <p:nvPr/>
        </p:nvSpPr>
        <p:spPr>
          <a:xfrm>
            <a:off x="1428527" y="620688"/>
            <a:ext cx="3570208" cy="461665"/>
          </a:xfrm>
          <a:prstGeom prst="rect">
            <a:avLst/>
          </a:prstGeom>
        </p:spPr>
        <p:txBody>
          <a:bodyPr wrap="none">
            <a:spAutoFit/>
          </a:bodyPr>
          <a:lstStyle/>
          <a:p>
            <a:r>
              <a:rPr lang="en-US" altLang="zh-CN" sz="2400" dirty="0" smtClean="0">
                <a:solidFill>
                  <a:srgbClr val="0000FF"/>
                </a:solidFill>
                <a:latin typeface="黑体" pitchFamily="49" charset="-122"/>
                <a:ea typeface="黑体" pitchFamily="49" charset="-122"/>
              </a:rPr>
              <a:t>HOTA </a:t>
            </a:r>
            <a:r>
              <a:rPr lang="zh-CN" altLang="en-US" sz="2400" dirty="0" smtClean="0">
                <a:solidFill>
                  <a:srgbClr val="0000FF"/>
                </a:solidFill>
                <a:latin typeface="黑体" pitchFamily="49" charset="-122"/>
                <a:ea typeface="黑体" pitchFamily="49" charset="-122"/>
              </a:rPr>
              <a:t>数据发送到</a:t>
            </a:r>
            <a:r>
              <a:rPr lang="en-US" altLang="zh-CN" sz="2400" dirty="0" smtClean="0">
                <a:solidFill>
                  <a:srgbClr val="0000FF"/>
                </a:solidFill>
                <a:latin typeface="黑体" pitchFamily="49" charset="-122"/>
                <a:ea typeface="黑体" pitchFamily="49" charset="-122"/>
              </a:rPr>
              <a:t>PSI</a:t>
            </a:r>
            <a:r>
              <a:rPr lang="zh-CN" altLang="en-US" sz="2400" dirty="0" smtClean="0">
                <a:solidFill>
                  <a:srgbClr val="0000FF"/>
                </a:solidFill>
                <a:latin typeface="黑体" pitchFamily="49" charset="-122"/>
                <a:ea typeface="黑体" pitchFamily="49" charset="-122"/>
              </a:rPr>
              <a:t>流程</a:t>
            </a:r>
            <a:endParaRPr lang="zh-CN" altLang="en-US" sz="2400" dirty="0">
              <a:solidFill>
                <a:srgbClr val="0000FF"/>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矩形 108"/>
          <p:cNvSpPr/>
          <p:nvPr/>
        </p:nvSpPr>
        <p:spPr bwMode="auto">
          <a:xfrm>
            <a:off x="0" y="3212976"/>
            <a:ext cx="12198350" cy="3096344"/>
          </a:xfrm>
          <a:prstGeom prst="rect">
            <a:avLst/>
          </a:prstGeom>
          <a:solidFill>
            <a:srgbClr val="CCFF99"/>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8" name="矩形 107"/>
          <p:cNvSpPr/>
          <p:nvPr/>
        </p:nvSpPr>
        <p:spPr bwMode="auto">
          <a:xfrm>
            <a:off x="0" y="959520"/>
            <a:ext cx="12198350" cy="208823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 name="标题 1"/>
          <p:cNvSpPr>
            <a:spLocks noGrp="1"/>
          </p:cNvSpPr>
          <p:nvPr>
            <p:ph type="title"/>
          </p:nvPr>
        </p:nvSpPr>
        <p:spPr>
          <a:xfrm>
            <a:off x="266527" y="0"/>
            <a:ext cx="10332595" cy="871538"/>
          </a:xfrm>
        </p:spPr>
        <p:txBody>
          <a:bodyPr/>
          <a:lstStyle/>
          <a:p>
            <a:r>
              <a:rPr lang="zh-CN" altLang="en-US" dirty="0" smtClean="0"/>
              <a:t>端到端实时性优化指标分解</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28</a:t>
            </a:fld>
            <a:endParaRPr lang="en-GB" altLang="zh-CN">
              <a:solidFill>
                <a:srgbClr val="000000"/>
              </a:solidFill>
            </a:endParaRPr>
          </a:p>
        </p:txBody>
      </p:sp>
      <p:cxnSp>
        <p:nvCxnSpPr>
          <p:cNvPr id="8" name="直接箭头连接符 7"/>
          <p:cNvCxnSpPr/>
          <p:nvPr/>
        </p:nvCxnSpPr>
        <p:spPr bwMode="auto">
          <a:xfrm>
            <a:off x="1562671" y="2708920"/>
            <a:ext cx="10081120" cy="0"/>
          </a:xfrm>
          <a:prstGeom prst="straightConnector1">
            <a:avLst/>
          </a:prstGeom>
          <a:noFill/>
          <a:ln w="9525" cap="flat" cmpd="sng" algn="ctr">
            <a:solidFill>
              <a:schemeClr val="tx1"/>
            </a:solidFill>
            <a:prstDash val="solid"/>
            <a:round/>
            <a:headEnd type="none" w="med" len="med"/>
            <a:tailEnd type="arrow"/>
          </a:ln>
          <a:effectLst/>
        </p:spPr>
      </p:cxnSp>
      <p:sp>
        <p:nvSpPr>
          <p:cNvPr id="12" name="TextBox 11"/>
          <p:cNvSpPr txBox="1"/>
          <p:nvPr/>
        </p:nvSpPr>
        <p:spPr>
          <a:xfrm>
            <a:off x="23594" y="2636912"/>
            <a:ext cx="1467069" cy="400110"/>
          </a:xfrm>
          <a:prstGeom prst="rect">
            <a:avLst/>
          </a:prstGeom>
          <a:noFill/>
        </p:spPr>
        <p:txBody>
          <a:bodyPr wrap="none" rtlCol="0">
            <a:spAutoFit/>
          </a:bodyPr>
          <a:lstStyle/>
          <a:p>
            <a:r>
              <a:rPr lang="zh-CN" altLang="en-US" sz="2000" b="1" dirty="0" smtClean="0">
                <a:solidFill>
                  <a:schemeClr val="tx1"/>
                </a:solidFill>
                <a:latin typeface="微软雅黑" pitchFamily="34" charset="-122"/>
                <a:ea typeface="微软雅黑" pitchFamily="34" charset="-122"/>
              </a:rPr>
              <a:t>现状指标：</a:t>
            </a:r>
          </a:p>
        </p:txBody>
      </p:sp>
      <p:sp>
        <p:nvSpPr>
          <p:cNvPr id="13" name="TextBox 12"/>
          <p:cNvSpPr txBox="1"/>
          <p:nvPr/>
        </p:nvSpPr>
        <p:spPr>
          <a:xfrm>
            <a:off x="-111848" y="5349760"/>
            <a:ext cx="2334293" cy="369332"/>
          </a:xfrm>
          <a:prstGeom prst="rect">
            <a:avLst/>
          </a:prstGeom>
          <a:noFill/>
        </p:spPr>
        <p:txBody>
          <a:bodyPr wrap="none" rtlCol="0">
            <a:spAutoFit/>
          </a:bodyPr>
          <a:lstStyle/>
          <a:p>
            <a:r>
              <a:rPr lang="en-US" altLang="zh-CN" sz="1800" b="1" dirty="0" smtClean="0">
                <a:solidFill>
                  <a:schemeClr val="tx1"/>
                </a:solidFill>
                <a:latin typeface="微软雅黑" pitchFamily="34" charset="-122"/>
                <a:ea typeface="微软雅黑" pitchFamily="34" charset="-122"/>
              </a:rPr>
              <a:t>3</a:t>
            </a:r>
            <a:r>
              <a:rPr lang="zh-CN" altLang="en-US" sz="1800" b="1" dirty="0" smtClean="0">
                <a:solidFill>
                  <a:schemeClr val="tx1"/>
                </a:solidFill>
                <a:latin typeface="微软雅黑" pitchFamily="34" charset="-122"/>
                <a:ea typeface="微软雅黑" pitchFamily="34" charset="-122"/>
              </a:rPr>
              <a:t>月目标</a:t>
            </a:r>
            <a:r>
              <a:rPr lang="en-US" altLang="zh-CN" sz="1800" b="1" dirty="0" smtClean="0">
                <a:solidFill>
                  <a:schemeClr val="tx1"/>
                </a:solidFill>
                <a:latin typeface="微软雅黑" pitchFamily="34" charset="-122"/>
                <a:ea typeface="微软雅黑" pitchFamily="34" charset="-122"/>
              </a:rPr>
              <a:t>(5:00AM)</a:t>
            </a:r>
            <a:r>
              <a:rPr lang="zh-CN" altLang="en-US" sz="1800" b="1" dirty="0" smtClean="0">
                <a:solidFill>
                  <a:schemeClr val="tx1"/>
                </a:solidFill>
                <a:latin typeface="微软雅黑" pitchFamily="34" charset="-122"/>
                <a:ea typeface="微软雅黑" pitchFamily="34" charset="-122"/>
              </a:rPr>
              <a:t>：</a:t>
            </a:r>
          </a:p>
        </p:txBody>
      </p:sp>
      <p:sp>
        <p:nvSpPr>
          <p:cNvPr id="16" name="圆角矩形 15"/>
          <p:cNvSpPr/>
          <p:nvPr/>
        </p:nvSpPr>
        <p:spPr bwMode="auto">
          <a:xfrm>
            <a:off x="3198281" y="1772816"/>
            <a:ext cx="1290533"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7" name="TextBox 16"/>
          <p:cNvSpPr txBox="1"/>
          <p:nvPr/>
        </p:nvSpPr>
        <p:spPr>
          <a:xfrm>
            <a:off x="3257379" y="1824250"/>
            <a:ext cx="1210588" cy="417696"/>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文件服务器</a:t>
            </a:r>
            <a:endParaRPr lang="en-US" altLang="zh-CN" sz="1600" b="1" dirty="0" smtClean="0">
              <a:solidFill>
                <a:schemeClr val="tx1"/>
              </a:solidFill>
              <a:latin typeface="微软雅黑" pitchFamily="34" charset="-122"/>
              <a:ea typeface="微软雅黑" pitchFamily="34" charset="-122"/>
            </a:endParaRPr>
          </a:p>
          <a:p>
            <a:r>
              <a:rPr lang="zh-CN" altLang="en-US" sz="1600" b="1" dirty="0" smtClean="0">
                <a:solidFill>
                  <a:schemeClr val="tx1"/>
                </a:solidFill>
                <a:latin typeface="微软雅黑" pitchFamily="34" charset="-122"/>
                <a:ea typeface="微软雅黑" pitchFamily="34" charset="-122"/>
              </a:rPr>
              <a:t>网关</a:t>
            </a:r>
          </a:p>
        </p:txBody>
      </p:sp>
      <p:sp>
        <p:nvSpPr>
          <p:cNvPr id="18" name="圆角矩形 17"/>
          <p:cNvSpPr/>
          <p:nvPr/>
        </p:nvSpPr>
        <p:spPr bwMode="auto">
          <a:xfrm>
            <a:off x="5069554" y="1772816"/>
            <a:ext cx="1290533"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9" name="TextBox 18"/>
          <p:cNvSpPr txBox="1"/>
          <p:nvPr/>
        </p:nvSpPr>
        <p:spPr>
          <a:xfrm>
            <a:off x="5008042" y="1875685"/>
            <a:ext cx="1451808" cy="24182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MFS</a:t>
            </a:r>
            <a:r>
              <a:rPr lang="zh-CN" altLang="en-US" sz="1600" b="1" dirty="0" smtClean="0">
                <a:solidFill>
                  <a:schemeClr val="tx1"/>
                </a:solidFill>
                <a:latin typeface="微软雅黑" pitchFamily="34" charset="-122"/>
                <a:ea typeface="微软雅黑" pitchFamily="34" charset="-122"/>
              </a:rPr>
              <a:t>文件系统</a:t>
            </a:r>
          </a:p>
        </p:txBody>
      </p:sp>
      <p:sp>
        <p:nvSpPr>
          <p:cNvPr id="20" name="圆角矩形 19"/>
          <p:cNvSpPr/>
          <p:nvPr/>
        </p:nvSpPr>
        <p:spPr bwMode="auto">
          <a:xfrm>
            <a:off x="6891263" y="1772816"/>
            <a:ext cx="1290533"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1" name="TextBox 20"/>
          <p:cNvSpPr txBox="1"/>
          <p:nvPr/>
        </p:nvSpPr>
        <p:spPr>
          <a:xfrm>
            <a:off x="7052955" y="1875685"/>
            <a:ext cx="1005404" cy="24182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数据通道</a:t>
            </a:r>
          </a:p>
        </p:txBody>
      </p:sp>
      <p:sp>
        <p:nvSpPr>
          <p:cNvPr id="22" name="圆角矩形 21"/>
          <p:cNvSpPr/>
          <p:nvPr/>
        </p:nvSpPr>
        <p:spPr bwMode="auto">
          <a:xfrm>
            <a:off x="8795607" y="1772816"/>
            <a:ext cx="1733426"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3" name="TextBox 22"/>
          <p:cNvSpPr txBox="1"/>
          <p:nvPr/>
        </p:nvSpPr>
        <p:spPr>
          <a:xfrm>
            <a:off x="8872849" y="1824250"/>
            <a:ext cx="1736373" cy="24182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Hadoop1.0</a:t>
            </a:r>
            <a:r>
              <a:rPr lang="zh-CN" altLang="en-US" sz="1600" b="1" dirty="0" smtClean="0">
                <a:solidFill>
                  <a:schemeClr val="tx1"/>
                </a:solidFill>
                <a:latin typeface="微软雅黑" pitchFamily="34" charset="-122"/>
                <a:ea typeface="微软雅黑" pitchFamily="34" charset="-122"/>
              </a:rPr>
              <a:t>集群</a:t>
            </a:r>
          </a:p>
        </p:txBody>
      </p:sp>
      <p:cxnSp>
        <p:nvCxnSpPr>
          <p:cNvPr id="24" name="直接箭头连接符 23"/>
          <p:cNvCxnSpPr/>
          <p:nvPr/>
        </p:nvCxnSpPr>
        <p:spPr bwMode="auto">
          <a:xfrm>
            <a:off x="4553341" y="2132856"/>
            <a:ext cx="516213" cy="0"/>
          </a:xfrm>
          <a:prstGeom prst="straightConnector1">
            <a:avLst/>
          </a:prstGeom>
          <a:noFill/>
          <a:ln w="9525" cap="flat" cmpd="sng" algn="ctr">
            <a:solidFill>
              <a:schemeClr val="tx1"/>
            </a:solidFill>
            <a:prstDash val="solid"/>
            <a:round/>
            <a:headEnd type="none" w="med" len="med"/>
            <a:tailEnd type="arrow"/>
          </a:ln>
          <a:effectLst/>
        </p:spPr>
      </p:cxnSp>
      <p:cxnSp>
        <p:nvCxnSpPr>
          <p:cNvPr id="25" name="直接箭头连接符 24"/>
          <p:cNvCxnSpPr/>
          <p:nvPr/>
        </p:nvCxnSpPr>
        <p:spPr bwMode="auto">
          <a:xfrm>
            <a:off x="6360087" y="2132856"/>
            <a:ext cx="516213" cy="0"/>
          </a:xfrm>
          <a:prstGeom prst="straightConnector1">
            <a:avLst/>
          </a:prstGeom>
          <a:noFill/>
          <a:ln w="9525" cap="flat" cmpd="sng" algn="ctr">
            <a:solidFill>
              <a:schemeClr val="tx1"/>
            </a:solidFill>
            <a:prstDash val="solid"/>
            <a:round/>
            <a:headEnd type="none" w="med" len="med"/>
            <a:tailEnd type="arrow"/>
          </a:ln>
          <a:effectLst/>
        </p:spPr>
      </p:cxnSp>
      <p:cxnSp>
        <p:nvCxnSpPr>
          <p:cNvPr id="26" name="直接箭头连接符 25"/>
          <p:cNvCxnSpPr/>
          <p:nvPr/>
        </p:nvCxnSpPr>
        <p:spPr bwMode="auto">
          <a:xfrm>
            <a:off x="8189240" y="2235725"/>
            <a:ext cx="516213" cy="0"/>
          </a:xfrm>
          <a:prstGeom prst="straightConnector1">
            <a:avLst/>
          </a:prstGeom>
          <a:noFill/>
          <a:ln w="9525" cap="flat" cmpd="sng" algn="ctr">
            <a:solidFill>
              <a:schemeClr val="tx1"/>
            </a:solidFill>
            <a:prstDash val="solid"/>
            <a:round/>
            <a:headEnd type="none" w="med" len="med"/>
            <a:tailEnd type="arrow"/>
          </a:ln>
          <a:effectLst/>
        </p:spPr>
      </p:cxnSp>
      <p:sp>
        <p:nvSpPr>
          <p:cNvPr id="27" name="圆角矩形 26"/>
          <p:cNvSpPr/>
          <p:nvPr/>
        </p:nvSpPr>
        <p:spPr bwMode="auto">
          <a:xfrm>
            <a:off x="1331684" y="1772816"/>
            <a:ext cx="1290533" cy="72008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8" name="TextBox 27"/>
          <p:cNvSpPr txBox="1"/>
          <p:nvPr/>
        </p:nvSpPr>
        <p:spPr>
          <a:xfrm>
            <a:off x="1390782" y="1824250"/>
            <a:ext cx="1210588" cy="24182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业务服务器</a:t>
            </a:r>
            <a:endParaRPr lang="en-US" altLang="zh-CN" sz="1600" b="1" dirty="0" smtClean="0">
              <a:solidFill>
                <a:schemeClr val="tx1"/>
              </a:solidFill>
              <a:latin typeface="微软雅黑" pitchFamily="34" charset="-122"/>
              <a:ea typeface="微软雅黑" pitchFamily="34" charset="-122"/>
            </a:endParaRPr>
          </a:p>
        </p:txBody>
      </p:sp>
      <p:cxnSp>
        <p:nvCxnSpPr>
          <p:cNvPr id="29" name="直接箭头连接符 28"/>
          <p:cNvCxnSpPr/>
          <p:nvPr/>
        </p:nvCxnSpPr>
        <p:spPr bwMode="auto">
          <a:xfrm>
            <a:off x="2694225" y="2132856"/>
            <a:ext cx="516213" cy="0"/>
          </a:xfrm>
          <a:prstGeom prst="straightConnector1">
            <a:avLst/>
          </a:prstGeom>
          <a:noFill/>
          <a:ln w="9525" cap="flat" cmpd="sng" algn="ctr">
            <a:solidFill>
              <a:schemeClr val="tx1"/>
            </a:solidFill>
            <a:prstDash val="solid"/>
            <a:round/>
            <a:headEnd type="none" w="med" len="med"/>
            <a:tailEnd type="arrow"/>
          </a:ln>
          <a:effectLst/>
        </p:spPr>
      </p:cxnSp>
      <p:cxnSp>
        <p:nvCxnSpPr>
          <p:cNvPr id="30" name="直接箭头连接符 29"/>
          <p:cNvCxnSpPr/>
          <p:nvPr/>
        </p:nvCxnSpPr>
        <p:spPr bwMode="auto">
          <a:xfrm flipH="1">
            <a:off x="8204203" y="2029987"/>
            <a:ext cx="504056" cy="0"/>
          </a:xfrm>
          <a:prstGeom prst="straightConnector1">
            <a:avLst/>
          </a:prstGeom>
          <a:noFill/>
          <a:ln w="9525" cap="flat" cmpd="sng" algn="ctr">
            <a:solidFill>
              <a:schemeClr val="tx2">
                <a:lumMod val="60000"/>
                <a:lumOff val="40000"/>
              </a:schemeClr>
            </a:solidFill>
            <a:prstDash val="solid"/>
            <a:round/>
            <a:headEnd type="none" w="med" len="med"/>
            <a:tailEnd type="arrow"/>
          </a:ln>
          <a:effectLst/>
        </p:spPr>
      </p:cxnSp>
      <p:cxnSp>
        <p:nvCxnSpPr>
          <p:cNvPr id="32" name="直接连接符 31"/>
          <p:cNvCxnSpPr/>
          <p:nvPr/>
        </p:nvCxnSpPr>
        <p:spPr bwMode="auto">
          <a:xfrm>
            <a:off x="3218855" y="2492896"/>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34" name="TextBox 33"/>
          <p:cNvSpPr txBox="1"/>
          <p:nvPr/>
        </p:nvSpPr>
        <p:spPr>
          <a:xfrm>
            <a:off x="2930823" y="2780928"/>
            <a:ext cx="623889"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2:00</a:t>
            </a:r>
            <a:endParaRPr lang="zh-CN" altLang="en-US" sz="1600" b="1" dirty="0" smtClean="0">
              <a:solidFill>
                <a:schemeClr val="tx1"/>
              </a:solidFill>
              <a:latin typeface="微软雅黑" pitchFamily="34" charset="-122"/>
              <a:ea typeface="微软雅黑" pitchFamily="34" charset="-122"/>
            </a:endParaRPr>
          </a:p>
        </p:txBody>
      </p:sp>
      <p:cxnSp>
        <p:nvCxnSpPr>
          <p:cNvPr id="35" name="直接连接符 34"/>
          <p:cNvCxnSpPr/>
          <p:nvPr/>
        </p:nvCxnSpPr>
        <p:spPr bwMode="auto">
          <a:xfrm>
            <a:off x="5091063" y="2492896"/>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36" name="TextBox 35"/>
          <p:cNvSpPr txBox="1"/>
          <p:nvPr/>
        </p:nvSpPr>
        <p:spPr>
          <a:xfrm>
            <a:off x="4803031" y="2780928"/>
            <a:ext cx="623889"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2:01</a:t>
            </a:r>
            <a:endParaRPr lang="zh-CN" altLang="en-US" sz="1600" b="1" dirty="0" smtClean="0">
              <a:solidFill>
                <a:schemeClr val="tx1"/>
              </a:solidFill>
              <a:latin typeface="微软雅黑" pitchFamily="34" charset="-122"/>
              <a:ea typeface="微软雅黑" pitchFamily="34" charset="-122"/>
            </a:endParaRPr>
          </a:p>
        </p:txBody>
      </p:sp>
      <p:sp>
        <p:nvSpPr>
          <p:cNvPr id="38" name="圆角矩形 37"/>
          <p:cNvSpPr/>
          <p:nvPr/>
        </p:nvSpPr>
        <p:spPr bwMode="auto">
          <a:xfrm>
            <a:off x="10419655" y="980728"/>
            <a:ext cx="1296144"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39" name="TextBox 38"/>
          <p:cNvSpPr txBox="1"/>
          <p:nvPr/>
        </p:nvSpPr>
        <p:spPr>
          <a:xfrm>
            <a:off x="10652941" y="1032162"/>
            <a:ext cx="918842" cy="584775"/>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报表</a:t>
            </a:r>
            <a:endParaRPr lang="en-US" altLang="zh-CN" sz="1600" b="1" dirty="0" smtClean="0">
              <a:solidFill>
                <a:schemeClr val="tx1"/>
              </a:solidFill>
              <a:latin typeface="微软雅黑" pitchFamily="34" charset="-122"/>
              <a:ea typeface="微软雅黑" pitchFamily="34" charset="-122"/>
            </a:endParaRPr>
          </a:p>
          <a:p>
            <a:r>
              <a:rPr lang="en-US" altLang="zh-CN" sz="1600" b="1" dirty="0" err="1" smtClean="0">
                <a:solidFill>
                  <a:schemeClr val="tx1"/>
                </a:solidFill>
                <a:latin typeface="微软雅黑" pitchFamily="34" charset="-122"/>
                <a:ea typeface="微软雅黑" pitchFamily="34" charset="-122"/>
              </a:rPr>
              <a:t>MySQL</a:t>
            </a:r>
            <a:endParaRPr lang="zh-CN" altLang="en-US" sz="1600" b="1" dirty="0" smtClean="0">
              <a:solidFill>
                <a:schemeClr val="tx1"/>
              </a:solidFill>
              <a:latin typeface="微软雅黑" pitchFamily="34" charset="-122"/>
              <a:ea typeface="微软雅黑" pitchFamily="34" charset="-122"/>
            </a:endParaRPr>
          </a:p>
        </p:txBody>
      </p:sp>
      <p:cxnSp>
        <p:nvCxnSpPr>
          <p:cNvPr id="41" name="肘形连接符 40"/>
          <p:cNvCxnSpPr>
            <a:stCxn id="20" idx="0"/>
            <a:endCxn id="38" idx="1"/>
          </p:cNvCxnSpPr>
          <p:nvPr/>
        </p:nvCxnSpPr>
        <p:spPr bwMode="auto">
          <a:xfrm rot="5400000" flipH="1" flipV="1">
            <a:off x="8762068" y="115230"/>
            <a:ext cx="432048" cy="2883125"/>
          </a:xfrm>
          <a:prstGeom prst="bentConnector2">
            <a:avLst/>
          </a:prstGeom>
          <a:noFill/>
          <a:ln w="9525" cap="flat" cmpd="sng" algn="ctr">
            <a:solidFill>
              <a:srgbClr val="FF0000"/>
            </a:solidFill>
            <a:prstDash val="solid"/>
            <a:round/>
            <a:headEnd type="none" w="med" len="med"/>
            <a:tailEnd type="arrow"/>
          </a:ln>
          <a:effectLst/>
        </p:spPr>
      </p:cxnSp>
      <p:cxnSp>
        <p:nvCxnSpPr>
          <p:cNvPr id="44" name="直接连接符 43"/>
          <p:cNvCxnSpPr/>
          <p:nvPr/>
        </p:nvCxnSpPr>
        <p:spPr bwMode="auto">
          <a:xfrm>
            <a:off x="11235926" y="2425080"/>
            <a:ext cx="0" cy="360040"/>
          </a:xfrm>
          <a:prstGeom prst="line">
            <a:avLst/>
          </a:prstGeom>
          <a:noFill/>
          <a:ln w="38100" cap="flat" cmpd="sng" algn="ctr">
            <a:solidFill>
              <a:srgbClr val="FF0000"/>
            </a:solidFill>
            <a:prstDash val="solid"/>
            <a:round/>
            <a:headEnd type="none" w="med" len="med"/>
            <a:tailEnd type="none" w="med" len="med"/>
          </a:ln>
          <a:effectLst/>
        </p:spPr>
      </p:cxnSp>
      <p:sp>
        <p:nvSpPr>
          <p:cNvPr id="45" name="TextBox 44"/>
          <p:cNvSpPr txBox="1"/>
          <p:nvPr/>
        </p:nvSpPr>
        <p:spPr>
          <a:xfrm>
            <a:off x="10947894" y="2781206"/>
            <a:ext cx="623889"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8:30</a:t>
            </a:r>
            <a:endParaRPr lang="zh-CN" altLang="en-US" sz="1600" b="1" dirty="0" smtClean="0">
              <a:solidFill>
                <a:schemeClr val="tx1"/>
              </a:solidFill>
              <a:latin typeface="微软雅黑" pitchFamily="34" charset="-122"/>
              <a:ea typeface="微软雅黑" pitchFamily="34" charset="-122"/>
            </a:endParaRPr>
          </a:p>
        </p:txBody>
      </p:sp>
      <p:cxnSp>
        <p:nvCxnSpPr>
          <p:cNvPr id="46" name="直接连接符 45"/>
          <p:cNvCxnSpPr/>
          <p:nvPr/>
        </p:nvCxnSpPr>
        <p:spPr bwMode="auto">
          <a:xfrm>
            <a:off x="8691463" y="2420888"/>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47" name="TextBox 46"/>
          <p:cNvSpPr txBox="1"/>
          <p:nvPr/>
        </p:nvSpPr>
        <p:spPr>
          <a:xfrm>
            <a:off x="8403431" y="2780928"/>
            <a:ext cx="623889"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3:00</a:t>
            </a:r>
            <a:endParaRPr lang="zh-CN" altLang="en-US" sz="1600" b="1" dirty="0" smtClean="0">
              <a:solidFill>
                <a:schemeClr val="tx1"/>
              </a:solidFill>
              <a:latin typeface="微软雅黑" pitchFamily="34" charset="-122"/>
              <a:ea typeface="微软雅黑" pitchFamily="34" charset="-122"/>
            </a:endParaRPr>
          </a:p>
        </p:txBody>
      </p:sp>
      <p:cxnSp>
        <p:nvCxnSpPr>
          <p:cNvPr id="48" name="直接连接符 47"/>
          <p:cNvCxnSpPr/>
          <p:nvPr/>
        </p:nvCxnSpPr>
        <p:spPr bwMode="auto">
          <a:xfrm>
            <a:off x="6891263" y="2492896"/>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49" name="TextBox 48"/>
          <p:cNvSpPr txBox="1"/>
          <p:nvPr/>
        </p:nvSpPr>
        <p:spPr>
          <a:xfrm>
            <a:off x="6603231" y="2780928"/>
            <a:ext cx="623889"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2:30</a:t>
            </a:r>
            <a:endParaRPr lang="zh-CN" altLang="en-US" sz="1600" b="1" dirty="0" smtClean="0">
              <a:solidFill>
                <a:schemeClr val="tx1"/>
              </a:solidFill>
              <a:latin typeface="微软雅黑" pitchFamily="34" charset="-122"/>
              <a:ea typeface="微软雅黑" pitchFamily="34" charset="-122"/>
            </a:endParaRPr>
          </a:p>
        </p:txBody>
      </p:sp>
      <p:sp>
        <p:nvSpPr>
          <p:cNvPr id="50" name="TextBox 49"/>
          <p:cNvSpPr txBox="1"/>
          <p:nvPr/>
        </p:nvSpPr>
        <p:spPr>
          <a:xfrm>
            <a:off x="3842532" y="2204864"/>
            <a:ext cx="665568" cy="261610"/>
          </a:xfrm>
          <a:prstGeom prst="rect">
            <a:avLst/>
          </a:prstGeom>
          <a:noFill/>
        </p:spPr>
        <p:txBody>
          <a:bodyPr wrap="none" rtlCol="0">
            <a:spAutoFit/>
          </a:bodyPr>
          <a:lstStyle/>
          <a:p>
            <a:r>
              <a:rPr lang="zh-CN" altLang="en-US" sz="1100" b="1" dirty="0" smtClean="0">
                <a:solidFill>
                  <a:srgbClr val="0000FF"/>
                </a:solidFill>
                <a:latin typeface="微软雅黑" pitchFamily="34" charset="-122"/>
                <a:ea typeface="微软雅黑" pitchFamily="34" charset="-122"/>
              </a:rPr>
              <a:t>解压</a:t>
            </a:r>
            <a:r>
              <a:rPr lang="en-US" altLang="zh-CN" sz="1100" b="1" dirty="0" smtClean="0">
                <a:solidFill>
                  <a:srgbClr val="0000FF"/>
                </a:solidFill>
                <a:latin typeface="微软雅黑" pitchFamily="34" charset="-122"/>
                <a:ea typeface="微软雅黑" pitchFamily="34" charset="-122"/>
              </a:rPr>
              <a:t>GZ</a:t>
            </a:r>
            <a:endParaRPr lang="zh-CN" altLang="en-US" sz="1100" b="1" dirty="0" smtClean="0">
              <a:solidFill>
                <a:srgbClr val="0000FF"/>
              </a:solidFill>
              <a:latin typeface="微软雅黑" pitchFamily="34" charset="-122"/>
              <a:ea typeface="微软雅黑" pitchFamily="34" charset="-122"/>
            </a:endParaRPr>
          </a:p>
        </p:txBody>
      </p:sp>
      <p:sp>
        <p:nvSpPr>
          <p:cNvPr id="51" name="TextBox 50"/>
          <p:cNvSpPr txBox="1"/>
          <p:nvPr/>
        </p:nvSpPr>
        <p:spPr>
          <a:xfrm>
            <a:off x="7424848" y="2184678"/>
            <a:ext cx="750525" cy="261610"/>
          </a:xfrm>
          <a:prstGeom prst="rect">
            <a:avLst/>
          </a:prstGeom>
          <a:noFill/>
        </p:spPr>
        <p:txBody>
          <a:bodyPr wrap="none" rtlCol="0">
            <a:spAutoFit/>
          </a:bodyPr>
          <a:lstStyle/>
          <a:p>
            <a:r>
              <a:rPr lang="zh-CN" altLang="en-US" sz="1100" b="1" dirty="0" smtClean="0">
                <a:solidFill>
                  <a:srgbClr val="0000FF"/>
                </a:solidFill>
                <a:latin typeface="微软雅黑" pitchFamily="34" charset="-122"/>
                <a:ea typeface="微软雅黑" pitchFamily="34" charset="-122"/>
              </a:rPr>
              <a:t>压缩</a:t>
            </a:r>
            <a:r>
              <a:rPr lang="en-US" altLang="zh-CN" sz="1100" b="1" dirty="0" smtClean="0">
                <a:solidFill>
                  <a:srgbClr val="0000FF"/>
                </a:solidFill>
                <a:latin typeface="微软雅黑" pitchFamily="34" charset="-122"/>
                <a:ea typeface="微软雅黑" pitchFamily="34" charset="-122"/>
              </a:rPr>
              <a:t>LZO</a:t>
            </a:r>
            <a:endParaRPr lang="zh-CN" altLang="en-US" sz="1100" b="1" dirty="0" smtClean="0">
              <a:solidFill>
                <a:srgbClr val="0000FF"/>
              </a:solidFill>
              <a:latin typeface="微软雅黑" pitchFamily="34" charset="-122"/>
              <a:ea typeface="微软雅黑" pitchFamily="34" charset="-122"/>
            </a:endParaRPr>
          </a:p>
        </p:txBody>
      </p:sp>
      <p:cxnSp>
        <p:nvCxnSpPr>
          <p:cNvPr id="52" name="直接连接符 51"/>
          <p:cNvCxnSpPr/>
          <p:nvPr/>
        </p:nvCxnSpPr>
        <p:spPr bwMode="auto">
          <a:xfrm>
            <a:off x="10491663" y="2420888"/>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53" name="TextBox 52"/>
          <p:cNvSpPr txBox="1"/>
          <p:nvPr/>
        </p:nvSpPr>
        <p:spPr>
          <a:xfrm>
            <a:off x="10203631" y="2780928"/>
            <a:ext cx="623889"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8:25</a:t>
            </a:r>
            <a:endParaRPr lang="zh-CN" altLang="en-US" sz="1600" b="1" dirty="0" smtClean="0">
              <a:solidFill>
                <a:schemeClr val="tx1"/>
              </a:solidFill>
              <a:latin typeface="微软雅黑" pitchFamily="34" charset="-122"/>
              <a:ea typeface="微软雅黑" pitchFamily="34" charset="-122"/>
            </a:endParaRPr>
          </a:p>
        </p:txBody>
      </p:sp>
      <p:cxnSp>
        <p:nvCxnSpPr>
          <p:cNvPr id="54" name="直接连接符 53"/>
          <p:cNvCxnSpPr/>
          <p:nvPr/>
        </p:nvCxnSpPr>
        <p:spPr bwMode="auto">
          <a:xfrm>
            <a:off x="1994719" y="2492896"/>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55" name="TextBox 54"/>
          <p:cNvSpPr txBox="1"/>
          <p:nvPr/>
        </p:nvSpPr>
        <p:spPr>
          <a:xfrm>
            <a:off x="1706687" y="2780928"/>
            <a:ext cx="623889"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1:30</a:t>
            </a:r>
            <a:endParaRPr lang="zh-CN" altLang="en-US" sz="1600" b="1" dirty="0" smtClean="0">
              <a:solidFill>
                <a:schemeClr val="tx1"/>
              </a:solidFill>
              <a:latin typeface="微软雅黑" pitchFamily="34" charset="-122"/>
              <a:ea typeface="微软雅黑" pitchFamily="34" charset="-122"/>
            </a:endParaRPr>
          </a:p>
        </p:txBody>
      </p:sp>
      <p:sp>
        <p:nvSpPr>
          <p:cNvPr id="56" name="TextBox 55"/>
          <p:cNvSpPr txBox="1"/>
          <p:nvPr/>
        </p:nvSpPr>
        <p:spPr>
          <a:xfrm>
            <a:off x="1778694" y="2204864"/>
            <a:ext cx="665568" cy="261610"/>
          </a:xfrm>
          <a:prstGeom prst="rect">
            <a:avLst/>
          </a:prstGeom>
          <a:noFill/>
        </p:spPr>
        <p:txBody>
          <a:bodyPr wrap="none" rtlCol="0">
            <a:spAutoFit/>
          </a:bodyPr>
          <a:lstStyle/>
          <a:p>
            <a:r>
              <a:rPr lang="zh-CN" altLang="en-US" sz="1100" b="1" dirty="0" smtClean="0">
                <a:solidFill>
                  <a:srgbClr val="0000FF"/>
                </a:solidFill>
                <a:latin typeface="微软雅黑" pitchFamily="34" charset="-122"/>
                <a:ea typeface="微软雅黑" pitchFamily="34" charset="-122"/>
              </a:rPr>
              <a:t>压缩</a:t>
            </a:r>
            <a:r>
              <a:rPr lang="en-US" altLang="zh-CN" sz="1100" b="1" dirty="0" smtClean="0">
                <a:solidFill>
                  <a:srgbClr val="0000FF"/>
                </a:solidFill>
                <a:latin typeface="微软雅黑" pitchFamily="34" charset="-122"/>
                <a:ea typeface="微软雅黑" pitchFamily="34" charset="-122"/>
              </a:rPr>
              <a:t>GZ</a:t>
            </a:r>
            <a:endParaRPr lang="zh-CN" altLang="en-US" sz="1100" b="1" dirty="0" smtClean="0">
              <a:solidFill>
                <a:srgbClr val="0000FF"/>
              </a:solidFill>
              <a:latin typeface="微软雅黑" pitchFamily="34" charset="-122"/>
              <a:ea typeface="微软雅黑" pitchFamily="34" charset="-122"/>
            </a:endParaRPr>
          </a:p>
        </p:txBody>
      </p:sp>
      <p:cxnSp>
        <p:nvCxnSpPr>
          <p:cNvPr id="57" name="直接箭头连接符 56"/>
          <p:cNvCxnSpPr/>
          <p:nvPr/>
        </p:nvCxnSpPr>
        <p:spPr bwMode="auto">
          <a:xfrm>
            <a:off x="1518536" y="5013176"/>
            <a:ext cx="10081120" cy="0"/>
          </a:xfrm>
          <a:prstGeom prst="straightConnector1">
            <a:avLst/>
          </a:prstGeom>
          <a:noFill/>
          <a:ln w="9525" cap="flat" cmpd="sng" algn="ctr">
            <a:solidFill>
              <a:schemeClr val="tx1"/>
            </a:solidFill>
            <a:prstDash val="solid"/>
            <a:round/>
            <a:headEnd type="none" w="med" len="med"/>
            <a:tailEnd type="arrow"/>
          </a:ln>
          <a:effectLst/>
        </p:spPr>
      </p:cxnSp>
      <p:sp>
        <p:nvSpPr>
          <p:cNvPr id="58" name="圆角矩形 57"/>
          <p:cNvSpPr/>
          <p:nvPr/>
        </p:nvSpPr>
        <p:spPr bwMode="auto">
          <a:xfrm>
            <a:off x="3154146" y="4077072"/>
            <a:ext cx="1290533"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9" name="TextBox 58"/>
          <p:cNvSpPr txBox="1"/>
          <p:nvPr/>
        </p:nvSpPr>
        <p:spPr>
          <a:xfrm>
            <a:off x="3213244" y="4128506"/>
            <a:ext cx="1210588" cy="417696"/>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文件服务器</a:t>
            </a:r>
            <a:endParaRPr lang="en-US" altLang="zh-CN" sz="1600" b="1" dirty="0" smtClean="0">
              <a:solidFill>
                <a:schemeClr val="tx1"/>
              </a:solidFill>
              <a:latin typeface="微软雅黑" pitchFamily="34" charset="-122"/>
              <a:ea typeface="微软雅黑" pitchFamily="34" charset="-122"/>
            </a:endParaRPr>
          </a:p>
          <a:p>
            <a:r>
              <a:rPr lang="zh-CN" altLang="en-US" sz="1600" b="1" dirty="0" smtClean="0">
                <a:solidFill>
                  <a:schemeClr val="tx1"/>
                </a:solidFill>
                <a:latin typeface="微软雅黑" pitchFamily="34" charset="-122"/>
                <a:ea typeface="微软雅黑" pitchFamily="34" charset="-122"/>
              </a:rPr>
              <a:t>网关</a:t>
            </a:r>
          </a:p>
        </p:txBody>
      </p:sp>
      <p:sp>
        <p:nvSpPr>
          <p:cNvPr id="60" name="圆角矩形 59"/>
          <p:cNvSpPr/>
          <p:nvPr/>
        </p:nvSpPr>
        <p:spPr bwMode="auto">
          <a:xfrm>
            <a:off x="5025419" y="4077072"/>
            <a:ext cx="1290533"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1" name="TextBox 60"/>
          <p:cNvSpPr txBox="1"/>
          <p:nvPr/>
        </p:nvSpPr>
        <p:spPr>
          <a:xfrm>
            <a:off x="4963907" y="4179941"/>
            <a:ext cx="1451808" cy="24182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MFS</a:t>
            </a:r>
            <a:r>
              <a:rPr lang="zh-CN" altLang="en-US" sz="1600" b="1" dirty="0" smtClean="0">
                <a:solidFill>
                  <a:schemeClr val="tx1"/>
                </a:solidFill>
                <a:latin typeface="微软雅黑" pitchFamily="34" charset="-122"/>
                <a:ea typeface="微软雅黑" pitchFamily="34" charset="-122"/>
              </a:rPr>
              <a:t>文件系统</a:t>
            </a:r>
          </a:p>
        </p:txBody>
      </p:sp>
      <p:sp>
        <p:nvSpPr>
          <p:cNvPr id="62" name="圆角矩形 61"/>
          <p:cNvSpPr/>
          <p:nvPr/>
        </p:nvSpPr>
        <p:spPr bwMode="auto">
          <a:xfrm>
            <a:off x="6847128" y="4077072"/>
            <a:ext cx="1290533"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3" name="TextBox 62"/>
          <p:cNvSpPr txBox="1"/>
          <p:nvPr/>
        </p:nvSpPr>
        <p:spPr>
          <a:xfrm>
            <a:off x="7008820" y="4179941"/>
            <a:ext cx="1005404" cy="24182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数据通道</a:t>
            </a:r>
          </a:p>
        </p:txBody>
      </p:sp>
      <p:sp>
        <p:nvSpPr>
          <p:cNvPr id="64" name="圆角矩形 63"/>
          <p:cNvSpPr/>
          <p:nvPr/>
        </p:nvSpPr>
        <p:spPr bwMode="auto">
          <a:xfrm>
            <a:off x="8751472" y="4077072"/>
            <a:ext cx="1733426"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5" name="TextBox 64"/>
          <p:cNvSpPr txBox="1"/>
          <p:nvPr/>
        </p:nvSpPr>
        <p:spPr>
          <a:xfrm>
            <a:off x="8828714" y="4128506"/>
            <a:ext cx="1736373"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Hadoop2.0</a:t>
            </a:r>
            <a:r>
              <a:rPr lang="zh-CN" altLang="en-US" sz="1600" b="1" dirty="0" smtClean="0">
                <a:solidFill>
                  <a:schemeClr val="tx1"/>
                </a:solidFill>
                <a:latin typeface="微软雅黑" pitchFamily="34" charset="-122"/>
                <a:ea typeface="微软雅黑" pitchFamily="34" charset="-122"/>
              </a:rPr>
              <a:t>集群</a:t>
            </a:r>
          </a:p>
        </p:txBody>
      </p:sp>
      <p:cxnSp>
        <p:nvCxnSpPr>
          <p:cNvPr id="66" name="直接箭头连接符 65"/>
          <p:cNvCxnSpPr/>
          <p:nvPr/>
        </p:nvCxnSpPr>
        <p:spPr bwMode="auto">
          <a:xfrm>
            <a:off x="4509206" y="4437112"/>
            <a:ext cx="516213" cy="0"/>
          </a:xfrm>
          <a:prstGeom prst="straightConnector1">
            <a:avLst/>
          </a:prstGeom>
          <a:noFill/>
          <a:ln w="9525" cap="flat" cmpd="sng" algn="ctr">
            <a:solidFill>
              <a:schemeClr val="tx1"/>
            </a:solidFill>
            <a:prstDash val="solid"/>
            <a:round/>
            <a:headEnd type="none" w="med" len="med"/>
            <a:tailEnd type="arrow"/>
          </a:ln>
          <a:effectLst/>
        </p:spPr>
      </p:cxnSp>
      <p:cxnSp>
        <p:nvCxnSpPr>
          <p:cNvPr id="67" name="直接箭头连接符 66"/>
          <p:cNvCxnSpPr/>
          <p:nvPr/>
        </p:nvCxnSpPr>
        <p:spPr bwMode="auto">
          <a:xfrm>
            <a:off x="6315952" y="4437112"/>
            <a:ext cx="516213" cy="0"/>
          </a:xfrm>
          <a:prstGeom prst="straightConnector1">
            <a:avLst/>
          </a:prstGeom>
          <a:noFill/>
          <a:ln w="9525" cap="flat" cmpd="sng" algn="ctr">
            <a:solidFill>
              <a:schemeClr val="tx1"/>
            </a:solidFill>
            <a:prstDash val="solid"/>
            <a:round/>
            <a:headEnd type="none" w="med" len="med"/>
            <a:tailEnd type="arrow"/>
          </a:ln>
          <a:effectLst/>
        </p:spPr>
      </p:cxnSp>
      <p:cxnSp>
        <p:nvCxnSpPr>
          <p:cNvPr id="68" name="直接箭头连接符 67"/>
          <p:cNvCxnSpPr/>
          <p:nvPr/>
        </p:nvCxnSpPr>
        <p:spPr bwMode="auto">
          <a:xfrm>
            <a:off x="8145105" y="4539981"/>
            <a:ext cx="516213" cy="0"/>
          </a:xfrm>
          <a:prstGeom prst="straightConnector1">
            <a:avLst/>
          </a:prstGeom>
          <a:noFill/>
          <a:ln w="9525" cap="flat" cmpd="sng" algn="ctr">
            <a:solidFill>
              <a:schemeClr val="tx1"/>
            </a:solidFill>
            <a:prstDash val="solid"/>
            <a:round/>
            <a:headEnd type="none" w="med" len="med"/>
            <a:tailEnd type="arrow"/>
          </a:ln>
          <a:effectLst/>
        </p:spPr>
      </p:cxnSp>
      <p:sp>
        <p:nvSpPr>
          <p:cNvPr id="69" name="圆角矩形 68"/>
          <p:cNvSpPr/>
          <p:nvPr/>
        </p:nvSpPr>
        <p:spPr bwMode="auto">
          <a:xfrm>
            <a:off x="1287549" y="4077072"/>
            <a:ext cx="1290533" cy="72008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70" name="TextBox 69"/>
          <p:cNvSpPr txBox="1"/>
          <p:nvPr/>
        </p:nvSpPr>
        <p:spPr>
          <a:xfrm>
            <a:off x="1346647" y="4128506"/>
            <a:ext cx="1210588" cy="24182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业务服务器</a:t>
            </a:r>
            <a:endParaRPr lang="en-US" altLang="zh-CN" sz="1600" b="1" dirty="0" smtClean="0">
              <a:solidFill>
                <a:schemeClr val="tx1"/>
              </a:solidFill>
              <a:latin typeface="微软雅黑" pitchFamily="34" charset="-122"/>
              <a:ea typeface="微软雅黑" pitchFamily="34" charset="-122"/>
            </a:endParaRPr>
          </a:p>
        </p:txBody>
      </p:sp>
      <p:cxnSp>
        <p:nvCxnSpPr>
          <p:cNvPr id="71" name="直接箭头连接符 70"/>
          <p:cNvCxnSpPr/>
          <p:nvPr/>
        </p:nvCxnSpPr>
        <p:spPr bwMode="auto">
          <a:xfrm>
            <a:off x="2650090" y="4437112"/>
            <a:ext cx="516213" cy="0"/>
          </a:xfrm>
          <a:prstGeom prst="straightConnector1">
            <a:avLst/>
          </a:prstGeom>
          <a:noFill/>
          <a:ln w="9525" cap="flat" cmpd="sng" algn="ctr">
            <a:solidFill>
              <a:schemeClr val="tx1"/>
            </a:solidFill>
            <a:prstDash val="solid"/>
            <a:round/>
            <a:headEnd type="none" w="med" len="med"/>
            <a:tailEnd type="arrow"/>
          </a:ln>
          <a:effectLst/>
        </p:spPr>
      </p:cxnSp>
      <p:cxnSp>
        <p:nvCxnSpPr>
          <p:cNvPr id="72" name="直接箭头连接符 71"/>
          <p:cNvCxnSpPr/>
          <p:nvPr/>
        </p:nvCxnSpPr>
        <p:spPr bwMode="auto">
          <a:xfrm flipH="1">
            <a:off x="8160068" y="4334243"/>
            <a:ext cx="504056" cy="0"/>
          </a:xfrm>
          <a:prstGeom prst="straightConnector1">
            <a:avLst/>
          </a:prstGeom>
          <a:noFill/>
          <a:ln w="9525" cap="flat" cmpd="sng" algn="ctr">
            <a:solidFill>
              <a:schemeClr val="tx2">
                <a:lumMod val="60000"/>
                <a:lumOff val="40000"/>
              </a:schemeClr>
            </a:solidFill>
            <a:prstDash val="solid"/>
            <a:round/>
            <a:headEnd type="none" w="med" len="med"/>
            <a:tailEnd type="arrow"/>
          </a:ln>
          <a:effectLst/>
        </p:spPr>
      </p:cxnSp>
      <p:cxnSp>
        <p:nvCxnSpPr>
          <p:cNvPr id="73" name="直接连接符 72"/>
          <p:cNvCxnSpPr/>
          <p:nvPr/>
        </p:nvCxnSpPr>
        <p:spPr bwMode="auto">
          <a:xfrm>
            <a:off x="3174720" y="4797152"/>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74" name="TextBox 73"/>
          <p:cNvSpPr txBox="1"/>
          <p:nvPr/>
        </p:nvSpPr>
        <p:spPr>
          <a:xfrm>
            <a:off x="2823370" y="5157192"/>
            <a:ext cx="750526"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00:30</a:t>
            </a:r>
            <a:endParaRPr lang="zh-CN" altLang="en-US" sz="1600" b="1" dirty="0" smtClean="0">
              <a:solidFill>
                <a:schemeClr val="tx1"/>
              </a:solidFill>
              <a:latin typeface="微软雅黑" pitchFamily="34" charset="-122"/>
              <a:ea typeface="微软雅黑" pitchFamily="34" charset="-122"/>
            </a:endParaRPr>
          </a:p>
        </p:txBody>
      </p:sp>
      <p:cxnSp>
        <p:nvCxnSpPr>
          <p:cNvPr id="75" name="直接连接符 74"/>
          <p:cNvCxnSpPr/>
          <p:nvPr/>
        </p:nvCxnSpPr>
        <p:spPr bwMode="auto">
          <a:xfrm>
            <a:off x="5046928" y="4797152"/>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76" name="TextBox 75"/>
          <p:cNvSpPr txBox="1"/>
          <p:nvPr/>
        </p:nvSpPr>
        <p:spPr>
          <a:xfrm>
            <a:off x="4695578" y="5127878"/>
            <a:ext cx="750526"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00:31</a:t>
            </a:r>
            <a:endParaRPr lang="zh-CN" altLang="en-US" sz="1600" b="1" dirty="0" smtClean="0">
              <a:solidFill>
                <a:schemeClr val="tx1"/>
              </a:solidFill>
              <a:latin typeface="微软雅黑" pitchFamily="34" charset="-122"/>
              <a:ea typeface="微软雅黑" pitchFamily="34" charset="-122"/>
            </a:endParaRPr>
          </a:p>
        </p:txBody>
      </p:sp>
      <p:sp>
        <p:nvSpPr>
          <p:cNvPr id="77" name="圆角矩形 76"/>
          <p:cNvSpPr/>
          <p:nvPr/>
        </p:nvSpPr>
        <p:spPr bwMode="auto">
          <a:xfrm>
            <a:off x="10375520" y="3284984"/>
            <a:ext cx="1296144"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78" name="TextBox 77"/>
          <p:cNvSpPr txBox="1"/>
          <p:nvPr/>
        </p:nvSpPr>
        <p:spPr>
          <a:xfrm>
            <a:off x="10608806" y="3336418"/>
            <a:ext cx="918842" cy="584775"/>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报表</a:t>
            </a:r>
            <a:endParaRPr lang="en-US" altLang="zh-CN" sz="1600" b="1" dirty="0" smtClean="0">
              <a:solidFill>
                <a:schemeClr val="tx1"/>
              </a:solidFill>
              <a:latin typeface="微软雅黑" pitchFamily="34" charset="-122"/>
              <a:ea typeface="微软雅黑" pitchFamily="34" charset="-122"/>
            </a:endParaRPr>
          </a:p>
          <a:p>
            <a:r>
              <a:rPr lang="en-US" altLang="zh-CN" sz="1600" b="1" dirty="0" err="1" smtClean="0">
                <a:solidFill>
                  <a:schemeClr val="tx1"/>
                </a:solidFill>
                <a:latin typeface="微软雅黑" pitchFamily="34" charset="-122"/>
                <a:ea typeface="微软雅黑" pitchFamily="34" charset="-122"/>
              </a:rPr>
              <a:t>MySQL</a:t>
            </a:r>
            <a:endParaRPr lang="zh-CN" altLang="en-US" sz="1600" b="1" dirty="0" smtClean="0">
              <a:solidFill>
                <a:schemeClr val="tx1"/>
              </a:solidFill>
              <a:latin typeface="微软雅黑" pitchFamily="34" charset="-122"/>
              <a:ea typeface="微软雅黑" pitchFamily="34" charset="-122"/>
            </a:endParaRPr>
          </a:p>
        </p:txBody>
      </p:sp>
      <p:cxnSp>
        <p:nvCxnSpPr>
          <p:cNvPr id="79" name="肘形连接符 40"/>
          <p:cNvCxnSpPr>
            <a:stCxn id="62" idx="0"/>
            <a:endCxn id="77" idx="1"/>
          </p:cNvCxnSpPr>
          <p:nvPr/>
        </p:nvCxnSpPr>
        <p:spPr bwMode="auto">
          <a:xfrm rot="5400000" flipH="1" flipV="1">
            <a:off x="8717933" y="2419486"/>
            <a:ext cx="432048" cy="2883125"/>
          </a:xfrm>
          <a:prstGeom prst="bentConnector2">
            <a:avLst/>
          </a:prstGeom>
          <a:noFill/>
          <a:ln w="9525" cap="flat" cmpd="sng" algn="ctr">
            <a:solidFill>
              <a:srgbClr val="FF0000"/>
            </a:solidFill>
            <a:prstDash val="solid"/>
            <a:round/>
            <a:headEnd type="none" w="med" len="med"/>
            <a:tailEnd type="arrow"/>
          </a:ln>
          <a:effectLst/>
        </p:spPr>
      </p:cxnSp>
      <p:cxnSp>
        <p:nvCxnSpPr>
          <p:cNvPr id="80" name="直接连接符 79"/>
          <p:cNvCxnSpPr/>
          <p:nvPr/>
        </p:nvCxnSpPr>
        <p:spPr bwMode="auto">
          <a:xfrm>
            <a:off x="11191791" y="4729336"/>
            <a:ext cx="0" cy="360040"/>
          </a:xfrm>
          <a:prstGeom prst="line">
            <a:avLst/>
          </a:prstGeom>
          <a:noFill/>
          <a:ln w="38100" cap="flat" cmpd="sng" algn="ctr">
            <a:solidFill>
              <a:srgbClr val="FF0000"/>
            </a:solidFill>
            <a:prstDash val="solid"/>
            <a:round/>
            <a:headEnd type="none" w="med" len="med"/>
            <a:tailEnd type="none" w="med" len="med"/>
          </a:ln>
          <a:effectLst/>
        </p:spPr>
      </p:cxnSp>
      <p:sp>
        <p:nvSpPr>
          <p:cNvPr id="81" name="TextBox 80"/>
          <p:cNvSpPr txBox="1"/>
          <p:nvPr/>
        </p:nvSpPr>
        <p:spPr>
          <a:xfrm>
            <a:off x="10903759" y="5085462"/>
            <a:ext cx="623889"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5:00</a:t>
            </a:r>
            <a:endParaRPr lang="zh-CN" altLang="en-US" sz="1600" b="1" dirty="0" smtClean="0">
              <a:solidFill>
                <a:schemeClr val="tx1"/>
              </a:solidFill>
              <a:latin typeface="微软雅黑" pitchFamily="34" charset="-122"/>
              <a:ea typeface="微软雅黑" pitchFamily="34" charset="-122"/>
            </a:endParaRPr>
          </a:p>
        </p:txBody>
      </p:sp>
      <p:cxnSp>
        <p:nvCxnSpPr>
          <p:cNvPr id="82" name="直接连接符 81"/>
          <p:cNvCxnSpPr/>
          <p:nvPr/>
        </p:nvCxnSpPr>
        <p:spPr bwMode="auto">
          <a:xfrm>
            <a:off x="8647328" y="4725144"/>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83" name="TextBox 82"/>
          <p:cNvSpPr txBox="1"/>
          <p:nvPr/>
        </p:nvSpPr>
        <p:spPr>
          <a:xfrm>
            <a:off x="8359296" y="5085184"/>
            <a:ext cx="623889"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1:00</a:t>
            </a:r>
            <a:endParaRPr lang="zh-CN" altLang="en-US" sz="1600" b="1" dirty="0" smtClean="0">
              <a:solidFill>
                <a:schemeClr val="tx1"/>
              </a:solidFill>
              <a:latin typeface="微软雅黑" pitchFamily="34" charset="-122"/>
              <a:ea typeface="微软雅黑" pitchFamily="34" charset="-122"/>
            </a:endParaRPr>
          </a:p>
        </p:txBody>
      </p:sp>
      <p:cxnSp>
        <p:nvCxnSpPr>
          <p:cNvPr id="84" name="直接连接符 83"/>
          <p:cNvCxnSpPr/>
          <p:nvPr/>
        </p:nvCxnSpPr>
        <p:spPr bwMode="auto">
          <a:xfrm>
            <a:off x="6847128" y="4797152"/>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85" name="TextBox 84"/>
          <p:cNvSpPr txBox="1"/>
          <p:nvPr/>
        </p:nvSpPr>
        <p:spPr>
          <a:xfrm>
            <a:off x="6495778" y="5157192"/>
            <a:ext cx="750526"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00:35</a:t>
            </a:r>
            <a:endParaRPr lang="zh-CN" altLang="en-US" sz="1600" b="1" dirty="0" smtClean="0">
              <a:solidFill>
                <a:schemeClr val="tx1"/>
              </a:solidFill>
              <a:latin typeface="微软雅黑" pitchFamily="34" charset="-122"/>
              <a:ea typeface="微软雅黑" pitchFamily="34" charset="-122"/>
            </a:endParaRPr>
          </a:p>
        </p:txBody>
      </p:sp>
      <p:cxnSp>
        <p:nvCxnSpPr>
          <p:cNvPr id="88" name="直接连接符 87"/>
          <p:cNvCxnSpPr/>
          <p:nvPr/>
        </p:nvCxnSpPr>
        <p:spPr bwMode="auto">
          <a:xfrm>
            <a:off x="10447528" y="4725144"/>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89" name="TextBox 88"/>
          <p:cNvSpPr txBox="1"/>
          <p:nvPr/>
        </p:nvSpPr>
        <p:spPr>
          <a:xfrm>
            <a:off x="10159496" y="5085184"/>
            <a:ext cx="623889"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4:45</a:t>
            </a:r>
            <a:endParaRPr lang="zh-CN" altLang="en-US" sz="1600" b="1" dirty="0" smtClean="0">
              <a:solidFill>
                <a:schemeClr val="tx1"/>
              </a:solidFill>
              <a:latin typeface="微软雅黑" pitchFamily="34" charset="-122"/>
              <a:ea typeface="微软雅黑" pitchFamily="34" charset="-122"/>
            </a:endParaRPr>
          </a:p>
        </p:txBody>
      </p:sp>
      <p:cxnSp>
        <p:nvCxnSpPr>
          <p:cNvPr id="90" name="直接连接符 89"/>
          <p:cNvCxnSpPr/>
          <p:nvPr/>
        </p:nvCxnSpPr>
        <p:spPr bwMode="auto">
          <a:xfrm>
            <a:off x="1950584" y="4843760"/>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91" name="TextBox 90"/>
          <p:cNvSpPr txBox="1"/>
          <p:nvPr/>
        </p:nvSpPr>
        <p:spPr>
          <a:xfrm>
            <a:off x="1599234" y="5153278"/>
            <a:ext cx="750526"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00:20</a:t>
            </a:r>
            <a:endParaRPr lang="zh-CN" altLang="en-US" sz="1600" b="1" dirty="0" smtClean="0">
              <a:solidFill>
                <a:schemeClr val="tx1"/>
              </a:solidFill>
              <a:latin typeface="微软雅黑" pitchFamily="34" charset="-122"/>
              <a:ea typeface="微软雅黑" pitchFamily="34" charset="-122"/>
            </a:endParaRPr>
          </a:p>
        </p:txBody>
      </p:sp>
      <p:sp>
        <p:nvSpPr>
          <p:cNvPr id="92" name="TextBox 91"/>
          <p:cNvSpPr txBox="1"/>
          <p:nvPr/>
        </p:nvSpPr>
        <p:spPr>
          <a:xfrm>
            <a:off x="1692081" y="4509120"/>
            <a:ext cx="750525" cy="261610"/>
          </a:xfrm>
          <a:prstGeom prst="rect">
            <a:avLst/>
          </a:prstGeom>
          <a:noFill/>
        </p:spPr>
        <p:txBody>
          <a:bodyPr wrap="none" rtlCol="0">
            <a:spAutoFit/>
          </a:bodyPr>
          <a:lstStyle/>
          <a:p>
            <a:r>
              <a:rPr lang="zh-CN" altLang="en-US" sz="1100" b="1" dirty="0" smtClean="0">
                <a:solidFill>
                  <a:srgbClr val="0000FF"/>
                </a:solidFill>
                <a:latin typeface="微软雅黑" pitchFamily="34" charset="-122"/>
                <a:ea typeface="微软雅黑" pitchFamily="34" charset="-122"/>
              </a:rPr>
              <a:t>压缩</a:t>
            </a:r>
            <a:r>
              <a:rPr lang="en-US" altLang="zh-CN" sz="1100" b="1" dirty="0" smtClean="0">
                <a:solidFill>
                  <a:srgbClr val="0000FF"/>
                </a:solidFill>
                <a:latin typeface="微软雅黑" pitchFamily="34" charset="-122"/>
                <a:ea typeface="微软雅黑" pitchFamily="34" charset="-122"/>
              </a:rPr>
              <a:t>LZO</a:t>
            </a:r>
            <a:endParaRPr lang="zh-CN" altLang="en-US" sz="1100" b="1" dirty="0" smtClean="0">
              <a:solidFill>
                <a:srgbClr val="0000FF"/>
              </a:solidFill>
              <a:latin typeface="微软雅黑" pitchFamily="34" charset="-122"/>
              <a:ea typeface="微软雅黑" pitchFamily="34" charset="-122"/>
            </a:endParaRPr>
          </a:p>
        </p:txBody>
      </p:sp>
      <p:sp>
        <p:nvSpPr>
          <p:cNvPr id="97" name="矩形 96"/>
          <p:cNvSpPr/>
          <p:nvPr/>
        </p:nvSpPr>
        <p:spPr bwMode="auto">
          <a:xfrm>
            <a:off x="1922711" y="5423738"/>
            <a:ext cx="6768752" cy="288032"/>
          </a:xfrm>
          <a:prstGeom prst="rect">
            <a:avLst/>
          </a:prstGeom>
          <a:solidFill>
            <a:srgbClr val="FFFF00"/>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98" name="矩形 97"/>
          <p:cNvSpPr/>
          <p:nvPr/>
        </p:nvSpPr>
        <p:spPr bwMode="auto">
          <a:xfrm>
            <a:off x="8691463" y="5415230"/>
            <a:ext cx="2520280" cy="288032"/>
          </a:xfrm>
          <a:prstGeom prst="rect">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99" name="TextBox 98"/>
          <p:cNvSpPr txBox="1"/>
          <p:nvPr/>
        </p:nvSpPr>
        <p:spPr>
          <a:xfrm>
            <a:off x="4414772" y="5423738"/>
            <a:ext cx="1132041" cy="33855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提前</a:t>
            </a:r>
            <a:r>
              <a:rPr lang="en-US" altLang="zh-CN" sz="1600" b="1" dirty="0" smtClean="0">
                <a:solidFill>
                  <a:schemeClr val="tx1"/>
                </a:solidFill>
                <a:latin typeface="微软雅黑" pitchFamily="34" charset="-122"/>
                <a:ea typeface="微软雅黑" pitchFamily="34" charset="-122"/>
              </a:rPr>
              <a:t>2</a:t>
            </a:r>
            <a:r>
              <a:rPr lang="zh-CN" altLang="en-US" sz="1600" b="1" dirty="0" smtClean="0">
                <a:solidFill>
                  <a:schemeClr val="tx1"/>
                </a:solidFill>
                <a:latin typeface="微软雅黑" pitchFamily="34" charset="-122"/>
                <a:ea typeface="微软雅黑" pitchFamily="34" charset="-122"/>
              </a:rPr>
              <a:t>小时</a:t>
            </a:r>
          </a:p>
        </p:txBody>
      </p:sp>
      <p:sp>
        <p:nvSpPr>
          <p:cNvPr id="100" name="TextBox 99"/>
          <p:cNvSpPr txBox="1"/>
          <p:nvPr/>
        </p:nvSpPr>
        <p:spPr>
          <a:xfrm>
            <a:off x="9051503" y="5351730"/>
            <a:ext cx="1795684" cy="33855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提前</a:t>
            </a:r>
            <a:r>
              <a:rPr lang="en-US" altLang="zh-CN" sz="1600" b="1" dirty="0" smtClean="0">
                <a:solidFill>
                  <a:schemeClr val="tx1"/>
                </a:solidFill>
                <a:latin typeface="微软雅黑" pitchFamily="34" charset="-122"/>
                <a:ea typeface="微软雅黑" pitchFamily="34" charset="-122"/>
              </a:rPr>
              <a:t>1</a:t>
            </a:r>
            <a:r>
              <a:rPr lang="zh-CN" altLang="en-US" sz="1600" b="1" dirty="0" smtClean="0">
                <a:solidFill>
                  <a:schemeClr val="tx1"/>
                </a:solidFill>
                <a:latin typeface="微软雅黑" pitchFamily="34" charset="-122"/>
                <a:ea typeface="微软雅黑" pitchFamily="34" charset="-122"/>
              </a:rPr>
              <a:t>小时</a:t>
            </a:r>
            <a:r>
              <a:rPr lang="en-US" altLang="zh-CN" sz="1600" b="1" dirty="0" smtClean="0">
                <a:solidFill>
                  <a:schemeClr val="tx1"/>
                </a:solidFill>
                <a:latin typeface="微软雅黑" pitchFamily="34" charset="-122"/>
                <a:ea typeface="微软雅黑" pitchFamily="34" charset="-122"/>
              </a:rPr>
              <a:t>40</a:t>
            </a:r>
            <a:r>
              <a:rPr lang="zh-CN" altLang="en-US" sz="1600" b="1" dirty="0" smtClean="0">
                <a:solidFill>
                  <a:schemeClr val="tx1"/>
                </a:solidFill>
                <a:latin typeface="微软雅黑" pitchFamily="34" charset="-122"/>
                <a:ea typeface="微软雅黑" pitchFamily="34" charset="-122"/>
              </a:rPr>
              <a:t>分钟</a:t>
            </a:r>
          </a:p>
        </p:txBody>
      </p:sp>
      <p:sp>
        <p:nvSpPr>
          <p:cNvPr id="101" name="矩形 100"/>
          <p:cNvSpPr/>
          <p:nvPr/>
        </p:nvSpPr>
        <p:spPr bwMode="auto">
          <a:xfrm>
            <a:off x="8691463" y="5855786"/>
            <a:ext cx="2520280" cy="288032"/>
          </a:xfrm>
          <a:prstGeom prst="rect">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2" name="TextBox 101"/>
          <p:cNvSpPr txBox="1"/>
          <p:nvPr/>
        </p:nvSpPr>
        <p:spPr>
          <a:xfrm>
            <a:off x="-90433" y="5855786"/>
            <a:ext cx="2403223" cy="369332"/>
          </a:xfrm>
          <a:prstGeom prst="rect">
            <a:avLst/>
          </a:prstGeom>
          <a:noFill/>
        </p:spPr>
        <p:txBody>
          <a:bodyPr wrap="none" rtlCol="0">
            <a:spAutoFit/>
          </a:bodyPr>
          <a:lstStyle/>
          <a:p>
            <a:r>
              <a:rPr lang="en-US" altLang="zh-CN" sz="1800" b="1" dirty="0" smtClean="0">
                <a:solidFill>
                  <a:schemeClr val="tx1"/>
                </a:solidFill>
                <a:latin typeface="微软雅黑" pitchFamily="34" charset="-122"/>
                <a:ea typeface="微软雅黑" pitchFamily="34" charset="-122"/>
              </a:rPr>
              <a:t>6</a:t>
            </a:r>
            <a:r>
              <a:rPr lang="zh-CN" altLang="en-US" sz="1800" b="1" dirty="0" smtClean="0">
                <a:solidFill>
                  <a:schemeClr val="tx1"/>
                </a:solidFill>
                <a:latin typeface="微软雅黑" pitchFamily="34" charset="-122"/>
                <a:ea typeface="微软雅黑" pitchFamily="34" charset="-122"/>
              </a:rPr>
              <a:t>月目标</a:t>
            </a:r>
            <a:r>
              <a:rPr lang="en-US" altLang="zh-CN" sz="1800" b="1" dirty="0" smtClean="0">
                <a:solidFill>
                  <a:schemeClr val="tx1"/>
                </a:solidFill>
                <a:latin typeface="微软雅黑" pitchFamily="34" charset="-122"/>
                <a:ea typeface="微软雅黑" pitchFamily="34" charset="-122"/>
              </a:rPr>
              <a:t>(3:00 AM)</a:t>
            </a:r>
            <a:r>
              <a:rPr lang="zh-CN" altLang="en-US" sz="1800" b="1" dirty="0" smtClean="0">
                <a:solidFill>
                  <a:schemeClr val="tx1"/>
                </a:solidFill>
                <a:latin typeface="微软雅黑" pitchFamily="34" charset="-122"/>
                <a:ea typeface="微软雅黑" pitchFamily="34" charset="-122"/>
              </a:rPr>
              <a:t>：</a:t>
            </a:r>
          </a:p>
        </p:txBody>
      </p:sp>
      <p:sp>
        <p:nvSpPr>
          <p:cNvPr id="103" name="TextBox 102"/>
          <p:cNvSpPr txBox="1"/>
          <p:nvPr/>
        </p:nvSpPr>
        <p:spPr>
          <a:xfrm>
            <a:off x="9051503" y="5877272"/>
            <a:ext cx="1795684" cy="33855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提前</a:t>
            </a:r>
            <a:r>
              <a:rPr lang="en-US" altLang="zh-CN" sz="1600" b="1" dirty="0" smtClean="0">
                <a:solidFill>
                  <a:schemeClr val="tx1"/>
                </a:solidFill>
                <a:latin typeface="微软雅黑" pitchFamily="34" charset="-122"/>
                <a:ea typeface="微软雅黑" pitchFamily="34" charset="-122"/>
              </a:rPr>
              <a:t>3</a:t>
            </a:r>
            <a:r>
              <a:rPr lang="zh-CN" altLang="en-US" sz="1600" b="1" dirty="0" smtClean="0">
                <a:solidFill>
                  <a:schemeClr val="tx1"/>
                </a:solidFill>
                <a:latin typeface="微软雅黑" pitchFamily="34" charset="-122"/>
                <a:ea typeface="微软雅黑" pitchFamily="34" charset="-122"/>
              </a:rPr>
              <a:t>小时</a:t>
            </a:r>
            <a:r>
              <a:rPr lang="en-US" altLang="zh-CN" sz="1600" b="1" dirty="0" smtClean="0">
                <a:solidFill>
                  <a:schemeClr val="tx1"/>
                </a:solidFill>
                <a:latin typeface="微软雅黑" pitchFamily="34" charset="-122"/>
                <a:ea typeface="微软雅黑" pitchFamily="34" charset="-122"/>
              </a:rPr>
              <a:t>40</a:t>
            </a:r>
            <a:r>
              <a:rPr lang="zh-CN" altLang="en-US" sz="1600" b="1" dirty="0" smtClean="0">
                <a:solidFill>
                  <a:schemeClr val="tx1"/>
                </a:solidFill>
                <a:latin typeface="微软雅黑" pitchFamily="34" charset="-122"/>
                <a:ea typeface="微软雅黑" pitchFamily="34" charset="-122"/>
              </a:rPr>
              <a:t>分钟</a:t>
            </a:r>
          </a:p>
        </p:txBody>
      </p:sp>
      <p:cxnSp>
        <p:nvCxnSpPr>
          <p:cNvPr id="104" name="直接连接符 103"/>
          <p:cNvCxnSpPr/>
          <p:nvPr/>
        </p:nvCxnSpPr>
        <p:spPr bwMode="auto">
          <a:xfrm>
            <a:off x="11211743" y="5733256"/>
            <a:ext cx="0" cy="360040"/>
          </a:xfrm>
          <a:prstGeom prst="line">
            <a:avLst/>
          </a:prstGeom>
          <a:noFill/>
          <a:ln w="38100" cap="flat" cmpd="sng" algn="ctr">
            <a:solidFill>
              <a:srgbClr val="FF0000"/>
            </a:solidFill>
            <a:prstDash val="solid"/>
            <a:round/>
            <a:headEnd type="none" w="med" len="med"/>
            <a:tailEnd type="none" w="med" len="med"/>
          </a:ln>
          <a:effectLst/>
        </p:spPr>
      </p:cxnSp>
      <p:sp>
        <p:nvSpPr>
          <p:cNvPr id="105" name="TextBox 104"/>
          <p:cNvSpPr txBox="1"/>
          <p:nvPr/>
        </p:nvSpPr>
        <p:spPr>
          <a:xfrm>
            <a:off x="10923711" y="5999802"/>
            <a:ext cx="623889"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3:00</a:t>
            </a:r>
            <a:endParaRPr lang="zh-CN" altLang="en-US" sz="1600" b="1" dirty="0" smtClean="0">
              <a:solidFill>
                <a:schemeClr val="tx1"/>
              </a:solidFill>
              <a:latin typeface="微软雅黑" pitchFamily="34" charset="-122"/>
              <a:ea typeface="微软雅黑" pitchFamily="34" charset="-122"/>
            </a:endParaRPr>
          </a:p>
        </p:txBody>
      </p:sp>
      <p:sp>
        <p:nvSpPr>
          <p:cNvPr id="106" name="矩形 105"/>
          <p:cNvSpPr/>
          <p:nvPr/>
        </p:nvSpPr>
        <p:spPr bwMode="auto">
          <a:xfrm>
            <a:off x="1931219" y="5855786"/>
            <a:ext cx="6768752" cy="288032"/>
          </a:xfrm>
          <a:prstGeom prst="rect">
            <a:avLst/>
          </a:prstGeom>
          <a:solidFill>
            <a:srgbClr val="FFFF00"/>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7" name="TextBox 106"/>
          <p:cNvSpPr txBox="1"/>
          <p:nvPr/>
        </p:nvSpPr>
        <p:spPr>
          <a:xfrm>
            <a:off x="4423280" y="5855786"/>
            <a:ext cx="1132041" cy="33855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提前</a:t>
            </a:r>
            <a:r>
              <a:rPr lang="en-US" altLang="zh-CN" sz="1600" b="1" dirty="0" smtClean="0">
                <a:solidFill>
                  <a:schemeClr val="tx1"/>
                </a:solidFill>
                <a:latin typeface="微软雅黑" pitchFamily="34" charset="-122"/>
                <a:ea typeface="微软雅黑" pitchFamily="34" charset="-122"/>
              </a:rPr>
              <a:t>2</a:t>
            </a:r>
            <a:r>
              <a:rPr lang="zh-CN" altLang="en-US" sz="1600" b="1" dirty="0" smtClean="0">
                <a:solidFill>
                  <a:schemeClr val="tx1"/>
                </a:solidFill>
                <a:latin typeface="微软雅黑" pitchFamily="34" charset="-122"/>
                <a:ea typeface="微软雅黑" pitchFamily="34" charset="-122"/>
              </a:rPr>
              <a:t>小时</a:t>
            </a:r>
          </a:p>
        </p:txBody>
      </p:sp>
      <p:sp>
        <p:nvSpPr>
          <p:cNvPr id="110" name="五角星 109"/>
          <p:cNvSpPr/>
          <p:nvPr/>
        </p:nvSpPr>
        <p:spPr bwMode="auto">
          <a:xfrm>
            <a:off x="11355759" y="4653136"/>
            <a:ext cx="360040" cy="288032"/>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11" name="五角星 110"/>
          <p:cNvSpPr/>
          <p:nvPr/>
        </p:nvSpPr>
        <p:spPr bwMode="auto">
          <a:xfrm>
            <a:off x="11355759" y="5733256"/>
            <a:ext cx="360040" cy="288032"/>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报表查询慢的主因分析：</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29</a:t>
            </a:fld>
            <a:endParaRPr lang="en-GB" altLang="zh-CN">
              <a:solidFill>
                <a:srgbClr val="000000"/>
              </a:solidFill>
            </a:endParaRPr>
          </a:p>
        </p:txBody>
      </p:sp>
      <p:pic>
        <p:nvPicPr>
          <p:cNvPr id="1026" name="图片 1" descr="image002"/>
          <p:cNvPicPr>
            <a:picLocks noChangeAspect="1" noChangeArrowheads="1"/>
          </p:cNvPicPr>
          <p:nvPr/>
        </p:nvPicPr>
        <p:blipFill>
          <a:blip r:embed="rId3"/>
          <a:srcRect/>
          <a:stretch>
            <a:fillRect/>
          </a:stretch>
        </p:blipFill>
        <p:spPr bwMode="auto">
          <a:xfrm>
            <a:off x="6459215" y="1124744"/>
            <a:ext cx="4655046" cy="2093601"/>
          </a:xfrm>
          <a:prstGeom prst="rect">
            <a:avLst/>
          </a:prstGeom>
          <a:noFill/>
          <a:ln w="9525">
            <a:solidFill>
              <a:schemeClr val="bg1">
                <a:lumMod val="50000"/>
              </a:schemeClr>
            </a:solidFill>
            <a:miter lim="800000"/>
            <a:headEnd/>
            <a:tailEnd/>
          </a:ln>
        </p:spPr>
      </p:pic>
      <p:sp>
        <p:nvSpPr>
          <p:cNvPr id="6" name="矩形 5"/>
          <p:cNvSpPr/>
          <p:nvPr/>
        </p:nvSpPr>
        <p:spPr>
          <a:xfrm>
            <a:off x="338535" y="1268760"/>
            <a:ext cx="4968552" cy="1477328"/>
          </a:xfrm>
          <a:prstGeom prst="rect">
            <a:avLst/>
          </a:prstGeom>
          <a:solidFill>
            <a:schemeClr val="bg1">
              <a:lumMod val="85000"/>
            </a:schemeClr>
          </a:solidFill>
        </p:spPr>
        <p:txBody>
          <a:bodyPr wrap="square">
            <a:spAutoFit/>
          </a:bodyPr>
          <a:lstStyle/>
          <a:p>
            <a:pPr algn="l"/>
            <a:r>
              <a:rPr lang="zh-CN" altLang="en-US" sz="1800" b="1" dirty="0" smtClean="0">
                <a:solidFill>
                  <a:srgbClr val="FF0000"/>
                </a:solidFill>
                <a:latin typeface="+mn-ea"/>
                <a:ea typeface="+mn-ea"/>
              </a:rPr>
              <a:t>背景</a:t>
            </a:r>
            <a:r>
              <a:rPr lang="zh-CN" altLang="en-US" sz="1800" dirty="0" smtClean="0">
                <a:latin typeface="+mn-ea"/>
                <a:ea typeface="+mn-ea"/>
              </a:rPr>
              <a:t>：报表系统是数据平台</a:t>
            </a:r>
            <a:r>
              <a:rPr lang="zh-CN" altLang="zh-CN" sz="1800" dirty="0" smtClean="0">
                <a:latin typeface="+mn-ea"/>
                <a:ea typeface="+mn-ea"/>
              </a:rPr>
              <a:t>受众用户最多，支撑最多的部门的系统</a:t>
            </a:r>
            <a:r>
              <a:rPr lang="zh-CN" altLang="en-US" sz="1800" dirty="0" smtClean="0">
                <a:latin typeface="+mn-ea"/>
                <a:ea typeface="+mn-ea"/>
              </a:rPr>
              <a:t>，</a:t>
            </a:r>
            <a:r>
              <a:rPr lang="zh-CN" altLang="en-US" sz="1800" dirty="0" smtClean="0">
                <a:latin typeface="华文细黑"/>
                <a:ea typeface="华文细黑"/>
              </a:rPr>
              <a:t>主要用户是</a:t>
            </a:r>
            <a:r>
              <a:rPr lang="zh-CN" altLang="zh-CN" sz="1800" dirty="0" smtClean="0">
                <a:latin typeface="华文细黑"/>
                <a:ea typeface="华文细黑"/>
              </a:rPr>
              <a:t>周边业务研发、运营、销售、手机产品线等很多部门</a:t>
            </a:r>
            <a:r>
              <a:rPr lang="zh-CN" altLang="zh-CN" sz="1800" dirty="0" smtClean="0">
                <a:latin typeface="+mn-ea"/>
                <a:ea typeface="+mn-ea"/>
              </a:rPr>
              <a:t>。</a:t>
            </a:r>
            <a:r>
              <a:rPr lang="zh-CN" altLang="en-US" sz="1800" dirty="0" smtClean="0">
                <a:latin typeface="+mn-ea"/>
                <a:ea typeface="+mn-ea"/>
              </a:rPr>
              <a:t>当前</a:t>
            </a:r>
            <a:r>
              <a:rPr lang="zh-CN" altLang="zh-CN" sz="1800" dirty="0" smtClean="0">
                <a:latin typeface="+mn-ea"/>
                <a:ea typeface="+mn-ea"/>
              </a:rPr>
              <a:t>报表系统累计在线报表约</a:t>
            </a:r>
            <a:r>
              <a:rPr lang="en-US" altLang="zh-CN" sz="1800" dirty="0" smtClean="0">
                <a:latin typeface="+mn-ea"/>
                <a:ea typeface="+mn-ea"/>
              </a:rPr>
              <a:t>800</a:t>
            </a:r>
            <a:r>
              <a:rPr lang="zh-CN" altLang="zh-CN" sz="1800" dirty="0" smtClean="0">
                <a:latin typeface="+mn-ea"/>
                <a:ea typeface="+mn-ea"/>
              </a:rPr>
              <a:t>张左右，价值较高的部分报表每天访问有几百人次，</a:t>
            </a:r>
            <a:r>
              <a:rPr lang="zh-CN" altLang="en-US" sz="1800" dirty="0" smtClean="0">
                <a:latin typeface="+mn-ea"/>
                <a:ea typeface="+mn-ea"/>
              </a:rPr>
              <a:t>。</a:t>
            </a:r>
            <a:endParaRPr lang="en-US" altLang="zh-CN" sz="1800" dirty="0" smtClean="0">
              <a:latin typeface="+mn-ea"/>
              <a:ea typeface="+mn-ea"/>
            </a:endParaRPr>
          </a:p>
        </p:txBody>
      </p:sp>
      <p:sp>
        <p:nvSpPr>
          <p:cNvPr id="7" name="矩形 6"/>
          <p:cNvSpPr/>
          <p:nvPr/>
        </p:nvSpPr>
        <p:spPr>
          <a:xfrm>
            <a:off x="6027167" y="3501008"/>
            <a:ext cx="5811143" cy="2585323"/>
          </a:xfrm>
          <a:prstGeom prst="rect">
            <a:avLst/>
          </a:prstGeom>
          <a:solidFill>
            <a:schemeClr val="accent2">
              <a:lumMod val="60000"/>
              <a:lumOff val="40000"/>
            </a:schemeClr>
          </a:solidFill>
        </p:spPr>
        <p:txBody>
          <a:bodyPr wrap="square">
            <a:spAutoFit/>
          </a:bodyPr>
          <a:lstStyle/>
          <a:p>
            <a:pPr algn="l"/>
            <a:r>
              <a:rPr lang="zh-CN" altLang="en-US" sz="1800" b="1" dirty="0" smtClean="0">
                <a:solidFill>
                  <a:srgbClr val="FF0000"/>
                </a:solidFill>
                <a:latin typeface="+mn-ea"/>
                <a:ea typeface="+mn-ea"/>
              </a:rPr>
              <a:t>原因分析</a:t>
            </a:r>
            <a:r>
              <a:rPr lang="zh-CN" altLang="en-US" sz="1800" dirty="0" smtClean="0">
                <a:latin typeface="+mn-ea"/>
                <a:ea typeface="+mn-ea"/>
              </a:rPr>
              <a:t>：经统计</a:t>
            </a:r>
            <a:r>
              <a:rPr lang="en-US" altLang="zh-CN" sz="1800" dirty="0" err="1" smtClean="0">
                <a:latin typeface="+mn-ea"/>
                <a:ea typeface="+mn-ea"/>
              </a:rPr>
              <a:t>mysql</a:t>
            </a:r>
            <a:r>
              <a:rPr lang="zh-CN" altLang="en-US" sz="1800" dirty="0" smtClean="0">
                <a:latin typeface="+mn-ea"/>
                <a:ea typeface="+mn-ea"/>
              </a:rPr>
              <a:t>已累计</a:t>
            </a:r>
            <a:r>
              <a:rPr lang="en-US" altLang="zh-CN" sz="1800" dirty="0" smtClean="0">
                <a:latin typeface="+mn-ea"/>
                <a:ea typeface="+mn-ea"/>
              </a:rPr>
              <a:t>4T</a:t>
            </a:r>
            <a:r>
              <a:rPr lang="zh-CN" altLang="en-US" sz="1800" dirty="0" smtClean="0">
                <a:latin typeface="+mn-ea"/>
                <a:ea typeface="+mn-ea"/>
              </a:rPr>
              <a:t>的数据，表</a:t>
            </a:r>
            <a:r>
              <a:rPr lang="en-US" altLang="zh-CN" sz="1800" dirty="0" smtClean="0">
                <a:latin typeface="+mn-ea"/>
                <a:ea typeface="+mn-ea"/>
              </a:rPr>
              <a:t>3</a:t>
            </a:r>
            <a:r>
              <a:rPr lang="zh-CN" altLang="en-US" sz="1800" dirty="0" smtClean="0">
                <a:latin typeface="+mn-ea"/>
                <a:ea typeface="+mn-ea"/>
              </a:rPr>
              <a:t>千张左右，部分表中的数据记录有几千万条，在这种情况下，如果页面查询条件复杂（多条件组合、聚合统计）且命中数据量大几十万、上百万条记录，基于</a:t>
            </a:r>
            <a:r>
              <a:rPr lang="en-US" altLang="zh-CN" sz="1800" dirty="0" err="1" smtClean="0">
                <a:latin typeface="+mn-ea"/>
                <a:ea typeface="+mn-ea"/>
              </a:rPr>
              <a:t>MySQL</a:t>
            </a:r>
            <a:r>
              <a:rPr lang="en-US" altLang="zh-CN" sz="1800" dirty="0" smtClean="0">
                <a:latin typeface="+mn-ea"/>
                <a:ea typeface="+mn-ea"/>
              </a:rPr>
              <a:t> OLTP</a:t>
            </a:r>
            <a:r>
              <a:rPr lang="zh-CN" altLang="en-US" sz="1800" dirty="0" smtClean="0">
                <a:latin typeface="+mn-ea"/>
                <a:ea typeface="+mn-ea"/>
              </a:rPr>
              <a:t>数据慢是必然的，虽通过设计优化、</a:t>
            </a:r>
            <a:r>
              <a:rPr lang="en-US" altLang="zh-CN" sz="1800" dirty="0" err="1" smtClean="0">
                <a:latin typeface="+mn-ea"/>
                <a:ea typeface="+mn-ea"/>
              </a:rPr>
              <a:t>sql</a:t>
            </a:r>
            <a:r>
              <a:rPr lang="zh-CN" altLang="en-US" sz="1800" dirty="0" smtClean="0">
                <a:latin typeface="+mn-ea"/>
                <a:ea typeface="+mn-ea"/>
              </a:rPr>
              <a:t>脚本优化，但还是无法达到每页面</a:t>
            </a:r>
            <a:r>
              <a:rPr lang="en-US" altLang="zh-CN" sz="1800" dirty="0" smtClean="0">
                <a:latin typeface="+mn-ea"/>
                <a:ea typeface="+mn-ea"/>
              </a:rPr>
              <a:t>5</a:t>
            </a:r>
            <a:r>
              <a:rPr lang="zh-CN" altLang="en-US" sz="1800" dirty="0" smtClean="0">
                <a:latin typeface="+mn-ea"/>
                <a:ea typeface="+mn-ea"/>
              </a:rPr>
              <a:t>秒以查询展现访问速度。业界腾讯、阿里都采用</a:t>
            </a:r>
            <a:r>
              <a:rPr lang="en-US" altLang="zh-CN" sz="1800" b="1" dirty="0" smtClean="0">
                <a:solidFill>
                  <a:srgbClr val="0000FF"/>
                </a:solidFill>
                <a:latin typeface="+mn-ea"/>
                <a:ea typeface="+mn-ea"/>
              </a:rPr>
              <a:t>MPP</a:t>
            </a:r>
            <a:r>
              <a:rPr lang="zh-CN" altLang="en-US" sz="1800" b="1" dirty="0" smtClean="0">
                <a:solidFill>
                  <a:srgbClr val="0000FF"/>
                </a:solidFill>
                <a:latin typeface="+mn-ea"/>
                <a:ea typeface="+mn-ea"/>
              </a:rPr>
              <a:t>技术的</a:t>
            </a:r>
            <a:r>
              <a:rPr lang="en-US" altLang="zh-CN" sz="1800" b="1" dirty="0" smtClean="0">
                <a:solidFill>
                  <a:srgbClr val="0000FF"/>
                </a:solidFill>
                <a:latin typeface="+mn-ea"/>
                <a:ea typeface="+mn-ea"/>
              </a:rPr>
              <a:t>OLAP</a:t>
            </a:r>
            <a:r>
              <a:rPr lang="zh-CN" altLang="en-US" sz="1800" b="1" dirty="0" smtClean="0">
                <a:solidFill>
                  <a:srgbClr val="0000FF"/>
                </a:solidFill>
                <a:latin typeface="+mn-ea"/>
                <a:ea typeface="+mn-ea"/>
              </a:rPr>
              <a:t>数据库解决大规模并行数据复杂查询统计的场景，</a:t>
            </a:r>
            <a:r>
              <a:rPr lang="en-US" altLang="zh-CN" sz="1800" b="1" dirty="0" smtClean="0">
                <a:solidFill>
                  <a:srgbClr val="0000FF"/>
                </a:solidFill>
                <a:latin typeface="+mn-ea"/>
                <a:ea typeface="+mn-ea"/>
              </a:rPr>
              <a:t>2</a:t>
            </a:r>
            <a:r>
              <a:rPr lang="zh-CN" altLang="en-US" sz="1800" b="1" dirty="0" smtClean="0">
                <a:solidFill>
                  <a:srgbClr val="0000FF"/>
                </a:solidFill>
                <a:latin typeface="+mn-ea"/>
                <a:ea typeface="+mn-ea"/>
              </a:rPr>
              <a:t>秒内返回响应</a:t>
            </a:r>
            <a:r>
              <a:rPr lang="zh-CN" altLang="en-US" sz="1800" dirty="0" smtClean="0">
                <a:latin typeface="+mn-ea"/>
                <a:ea typeface="+mn-ea"/>
              </a:rPr>
              <a:t>。</a:t>
            </a:r>
            <a:endParaRPr lang="en-US" altLang="zh-CN" sz="1800" dirty="0" smtClean="0">
              <a:latin typeface="+mn-ea"/>
              <a:ea typeface="+mn-ea"/>
            </a:endParaRPr>
          </a:p>
          <a:p>
            <a:pPr algn="l"/>
            <a:r>
              <a:rPr lang="zh-CN" altLang="en-US" sz="1800" b="1" dirty="0" smtClean="0">
                <a:solidFill>
                  <a:srgbClr val="FF0000"/>
                </a:solidFill>
                <a:latin typeface="+mn-ea"/>
                <a:ea typeface="+mn-ea"/>
              </a:rPr>
              <a:t>表的数据规模还在持续快速增加中。。。</a:t>
            </a:r>
            <a:endParaRPr lang="zh-CN" altLang="en-US" sz="1800" b="1" dirty="0">
              <a:solidFill>
                <a:srgbClr val="FF0000"/>
              </a:solidFill>
              <a:latin typeface="+mn-ea"/>
              <a:ea typeface="+mn-ea"/>
            </a:endParaRPr>
          </a:p>
        </p:txBody>
      </p:sp>
      <p:sp>
        <p:nvSpPr>
          <p:cNvPr id="8" name="矩形 7"/>
          <p:cNvSpPr/>
          <p:nvPr/>
        </p:nvSpPr>
        <p:spPr>
          <a:xfrm>
            <a:off x="338535" y="3501008"/>
            <a:ext cx="4968552" cy="2585323"/>
          </a:xfrm>
          <a:prstGeom prst="rect">
            <a:avLst/>
          </a:prstGeom>
          <a:solidFill>
            <a:schemeClr val="accent2">
              <a:lumMod val="20000"/>
              <a:lumOff val="80000"/>
            </a:schemeClr>
          </a:solidFill>
        </p:spPr>
        <p:txBody>
          <a:bodyPr wrap="square">
            <a:spAutoFit/>
          </a:bodyPr>
          <a:lstStyle/>
          <a:p>
            <a:pPr algn="l"/>
            <a:r>
              <a:rPr lang="zh-CN" altLang="en-US" sz="1800" b="1" dirty="0" smtClean="0">
                <a:solidFill>
                  <a:srgbClr val="FF0000"/>
                </a:solidFill>
                <a:latin typeface="+mn-ea"/>
                <a:ea typeface="+mn-ea"/>
              </a:rPr>
              <a:t>问题</a:t>
            </a:r>
            <a:r>
              <a:rPr lang="zh-CN" altLang="en-US" sz="1800" dirty="0" smtClean="0">
                <a:latin typeface="+mn-ea"/>
                <a:ea typeface="+mn-ea"/>
              </a:rPr>
              <a:t>：报表查询慢，体验差，有些报表几分钟才返回结果，两个主要原因：</a:t>
            </a:r>
            <a:endParaRPr lang="en-US" altLang="zh-CN" sz="1800" dirty="0" smtClean="0">
              <a:latin typeface="+mn-ea"/>
              <a:ea typeface="+mn-ea"/>
            </a:endParaRPr>
          </a:p>
          <a:p>
            <a:pPr algn="l"/>
            <a:endParaRPr lang="en-US" altLang="zh-CN" sz="1800" dirty="0" smtClean="0">
              <a:latin typeface="+mn-ea"/>
              <a:ea typeface="+mn-ea"/>
            </a:endParaRPr>
          </a:p>
          <a:p>
            <a:pPr algn="l"/>
            <a:r>
              <a:rPr lang="en-US" altLang="zh-CN" sz="1800" dirty="0" smtClean="0">
                <a:latin typeface="+mn-ea"/>
                <a:ea typeface="+mn-ea"/>
              </a:rPr>
              <a:t>1</a:t>
            </a:r>
            <a:r>
              <a:rPr lang="zh-CN" altLang="en-US" sz="1800" dirty="0" smtClean="0">
                <a:latin typeface="+mn-ea"/>
                <a:ea typeface="+mn-ea"/>
              </a:rPr>
              <a:t>、页面渲染慢。报表系统是外购的第三方报表产品</a:t>
            </a:r>
            <a:r>
              <a:rPr lang="en-US" altLang="zh-CN" sz="1800" dirty="0" err="1" smtClean="0">
                <a:latin typeface="+mn-ea"/>
                <a:ea typeface="+mn-ea"/>
              </a:rPr>
              <a:t>finereport</a:t>
            </a:r>
            <a:r>
              <a:rPr lang="zh-CN" altLang="en-US" sz="1800" dirty="0" smtClean="0">
                <a:latin typeface="+mn-ea"/>
                <a:ea typeface="+mn-ea"/>
              </a:rPr>
              <a:t>，在页面图、表较多，展现形式比较复杂时，页面渲染占用了一定时间。</a:t>
            </a:r>
            <a:endParaRPr lang="en-US" altLang="zh-CN" sz="1800" dirty="0" smtClean="0">
              <a:latin typeface="+mn-ea"/>
              <a:ea typeface="+mn-ea"/>
            </a:endParaRPr>
          </a:p>
          <a:p>
            <a:pPr algn="l"/>
            <a:r>
              <a:rPr lang="en-US" altLang="zh-CN" sz="1800" dirty="0" smtClean="0">
                <a:latin typeface="+mn-ea"/>
                <a:ea typeface="+mn-ea"/>
              </a:rPr>
              <a:t>2</a:t>
            </a:r>
            <a:r>
              <a:rPr lang="zh-CN" altLang="en-US" sz="1800" dirty="0" smtClean="0">
                <a:latin typeface="+mn-ea"/>
                <a:ea typeface="+mn-ea"/>
              </a:rPr>
              <a:t>、当前基于</a:t>
            </a:r>
            <a:r>
              <a:rPr lang="en-US" altLang="zh-CN" sz="1800" dirty="0" err="1" smtClean="0">
                <a:latin typeface="+mn-ea"/>
                <a:ea typeface="+mn-ea"/>
              </a:rPr>
              <a:t>MySQL</a:t>
            </a:r>
            <a:r>
              <a:rPr lang="zh-CN" altLang="en-US" sz="1800" dirty="0" smtClean="0">
                <a:latin typeface="+mn-ea"/>
                <a:ea typeface="+mn-ea"/>
              </a:rPr>
              <a:t>查询引擎不适合大数据规模数据查询，最主要时间消耗在从</a:t>
            </a:r>
            <a:r>
              <a:rPr lang="en-US" altLang="zh-CN" sz="1800" dirty="0" err="1" smtClean="0">
                <a:latin typeface="+mn-ea"/>
                <a:ea typeface="+mn-ea"/>
              </a:rPr>
              <a:t>mysql</a:t>
            </a:r>
            <a:r>
              <a:rPr lang="zh-CN" altLang="en-US" sz="1800" dirty="0" smtClean="0">
                <a:latin typeface="+mn-ea"/>
                <a:ea typeface="+mn-ea"/>
              </a:rPr>
              <a:t>查询数据响应上。</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7327" y="44450"/>
            <a:ext cx="11044456" cy="871538"/>
          </a:xfrm>
        </p:spPr>
        <p:txBody>
          <a:bodyPr/>
          <a:lstStyle/>
          <a:p>
            <a:r>
              <a:rPr lang="zh-CN" altLang="en-US" dirty="0" smtClean="0"/>
              <a:t>业务报表几大痛点：不稳定、输出慢、查询慢、准确性</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3</a:t>
            </a:fld>
            <a:endParaRPr lang="en-GB" altLang="zh-CN">
              <a:solidFill>
                <a:srgbClr val="000000"/>
              </a:solidFill>
            </a:endParaRPr>
          </a:p>
        </p:txBody>
      </p:sp>
      <p:sp>
        <p:nvSpPr>
          <p:cNvPr id="5" name="矩形 4"/>
          <p:cNvSpPr/>
          <p:nvPr/>
        </p:nvSpPr>
        <p:spPr>
          <a:xfrm>
            <a:off x="338535" y="4725144"/>
            <a:ext cx="11377264" cy="1323439"/>
          </a:xfrm>
          <a:prstGeom prst="rect">
            <a:avLst/>
          </a:prstGeom>
          <a:solidFill>
            <a:schemeClr val="bg1">
              <a:lumMod val="75000"/>
            </a:schemeClr>
          </a:solidFill>
        </p:spPr>
        <p:txBody>
          <a:bodyPr wrap="square">
            <a:spAutoFit/>
          </a:bodyPr>
          <a:lstStyle/>
          <a:p>
            <a:pPr algn="l"/>
            <a:r>
              <a:rPr lang="zh-CN" altLang="en-US" sz="2000" kern="0" dirty="0" smtClean="0">
                <a:solidFill>
                  <a:srgbClr val="FF0000"/>
                </a:solidFill>
                <a:latin typeface="FrutigerNext LT Regular"/>
                <a:ea typeface="华文细黑"/>
              </a:rPr>
              <a:t>用户经营反馈的主要问题：</a:t>
            </a:r>
            <a:r>
              <a:rPr lang="zh-CN" altLang="en-US" sz="2000" kern="0" dirty="0" smtClean="0">
                <a:latin typeface="FrutigerNext LT Regular"/>
                <a:ea typeface="华文细黑"/>
              </a:rPr>
              <a:t/>
            </a:r>
            <a:br>
              <a:rPr lang="zh-CN" altLang="en-US" sz="2000" kern="0" dirty="0" smtClean="0">
                <a:latin typeface="FrutigerNext LT Regular"/>
                <a:ea typeface="华文细黑"/>
              </a:rPr>
            </a:br>
            <a:r>
              <a:rPr lang="en-US" altLang="zh-CN" sz="2000" kern="0" dirty="0" smtClean="0">
                <a:latin typeface="FrutigerNext LT Regular"/>
                <a:ea typeface="华文细黑"/>
              </a:rPr>
              <a:t>1</a:t>
            </a:r>
            <a:r>
              <a:rPr lang="zh-CN" altLang="en-US" sz="2000" kern="0" dirty="0" smtClean="0">
                <a:latin typeface="FrutigerNext LT Regular"/>
                <a:ea typeface="华文细黑"/>
              </a:rPr>
              <a:t>、经常早上上班，看不到昨天的报表</a:t>
            </a:r>
            <a:br>
              <a:rPr lang="zh-CN" altLang="en-US" sz="2000" kern="0" dirty="0" smtClean="0">
                <a:latin typeface="FrutigerNext LT Regular"/>
                <a:ea typeface="华文细黑"/>
              </a:rPr>
            </a:br>
            <a:r>
              <a:rPr lang="en-US" altLang="zh-CN" sz="2000" kern="0" dirty="0" smtClean="0">
                <a:latin typeface="FrutigerNext LT Regular"/>
                <a:ea typeface="华文细黑"/>
              </a:rPr>
              <a:t>2</a:t>
            </a:r>
            <a:r>
              <a:rPr lang="zh-CN" altLang="en-US" sz="2000" kern="0" dirty="0" smtClean="0">
                <a:latin typeface="FrutigerNext LT Regular"/>
                <a:ea typeface="华文细黑"/>
              </a:rPr>
              <a:t>、</a:t>
            </a:r>
            <a:r>
              <a:rPr lang="en-US" altLang="zh-CN" sz="2000" kern="0" dirty="0" smtClean="0">
                <a:latin typeface="FrutigerNext LT Regular"/>
                <a:ea typeface="华文细黑"/>
              </a:rPr>
              <a:t>BI</a:t>
            </a:r>
            <a:r>
              <a:rPr lang="zh-CN" altLang="en-US" sz="2000" kern="0" dirty="0" smtClean="0">
                <a:latin typeface="FrutigerNext LT Regular"/>
                <a:ea typeface="华文细黑"/>
              </a:rPr>
              <a:t>经常出现问题，导致报表延时</a:t>
            </a:r>
            <a:endParaRPr lang="en-US" altLang="zh-CN" sz="2000" kern="0" dirty="0" smtClean="0">
              <a:latin typeface="FrutigerNext LT Regular"/>
              <a:ea typeface="华文细黑"/>
            </a:endParaRPr>
          </a:p>
          <a:p>
            <a:pPr algn="l"/>
            <a:r>
              <a:rPr lang="en-US" altLang="zh-CN" sz="2000" kern="0" dirty="0" smtClean="0">
                <a:latin typeface="FrutigerNext LT Regular"/>
                <a:ea typeface="华文细黑"/>
              </a:rPr>
              <a:t>3</a:t>
            </a:r>
            <a:r>
              <a:rPr lang="zh-CN" altLang="en-US" sz="2000" kern="0" dirty="0" smtClean="0">
                <a:latin typeface="FrutigerNext LT Regular"/>
                <a:ea typeface="华文细黑"/>
              </a:rPr>
              <a:t>、</a:t>
            </a:r>
            <a:r>
              <a:rPr lang="zh-CN" altLang="en-US" sz="2000" kern="0" dirty="0" smtClean="0"/>
              <a:t>应用市场、游戏中心普遍反馈报表查询慢，比如游戏中心的有</a:t>
            </a:r>
            <a:r>
              <a:rPr lang="en-US" altLang="zh-CN" sz="2000" kern="0" dirty="0" smtClean="0"/>
              <a:t>7-8</a:t>
            </a:r>
            <a:r>
              <a:rPr lang="zh-CN" altLang="en-US" sz="2000" kern="0" dirty="0" smtClean="0"/>
              <a:t>张报表基本上</a:t>
            </a:r>
            <a:r>
              <a:rPr lang="en-US" altLang="zh-CN" sz="2000" kern="0" dirty="0" smtClean="0"/>
              <a:t>2-10</a:t>
            </a:r>
            <a:r>
              <a:rPr lang="zh-CN" altLang="en-US" sz="2000" kern="0" dirty="0" smtClean="0"/>
              <a:t>分钟才出来。</a:t>
            </a:r>
            <a:endParaRPr lang="en-US" altLang="zh-CN" sz="2000" kern="0" dirty="0" smtClean="0"/>
          </a:p>
        </p:txBody>
      </p:sp>
      <p:sp>
        <p:nvSpPr>
          <p:cNvPr id="6" name="内容占位符 2"/>
          <p:cNvSpPr txBox="1">
            <a:spLocks/>
          </p:cNvSpPr>
          <p:nvPr/>
        </p:nvSpPr>
        <p:spPr bwMode="auto">
          <a:xfrm>
            <a:off x="338535" y="1412776"/>
            <a:ext cx="2736304" cy="1288593"/>
          </a:xfrm>
          <a:prstGeom prst="rect">
            <a:avLst/>
          </a:prstGeom>
          <a:solidFill>
            <a:schemeClr val="accent2"/>
          </a:solidFill>
          <a:ln w="9525">
            <a:noFill/>
            <a:miter lim="800000"/>
            <a:headEnd/>
            <a:tailEnd/>
          </a:ln>
        </p:spPr>
        <p:txBody>
          <a:bodyPr vert="horz" wrap="square" lIns="80152" tIns="40076" rIns="80152" bIns="40076" numCol="1" anchor="t" anchorCtr="0" compatLnSpc="1">
            <a:prstTxWarp prst="textNoShape">
              <a:avLst/>
            </a:prstTxWarp>
          </a:bodyPr>
          <a:lstStyle/>
          <a:p>
            <a:pPr marL="300038" indent="-300038" algn="l" defTabSz="801688" eaLnBrk="0">
              <a:lnSpc>
                <a:spcPct val="140000"/>
              </a:lnSpc>
              <a:buClr>
                <a:srgbClr val="777777"/>
              </a:buClr>
              <a:buSzPct val="60000"/>
              <a:buFont typeface="Wingdings" pitchFamily="2" charset="2"/>
              <a:buChar char="l"/>
              <a:defRPr/>
            </a:pPr>
            <a:r>
              <a:rPr lang="zh-CN" altLang="en-US" sz="2000" b="1" kern="0" dirty="0" smtClean="0">
                <a:latin typeface="FrutigerNext LT Regular"/>
                <a:ea typeface="华文细黑"/>
              </a:rPr>
              <a:t>报表计算输出</a:t>
            </a:r>
            <a:r>
              <a:rPr lang="zh-CN" altLang="en-US" sz="2000" b="1" kern="0" dirty="0" smtClean="0">
                <a:solidFill>
                  <a:srgbClr val="FF0000"/>
                </a:solidFill>
                <a:latin typeface="FrutigerNext LT Regular"/>
                <a:ea typeface="华文细黑"/>
              </a:rPr>
              <a:t>不够早</a:t>
            </a:r>
            <a:r>
              <a:rPr lang="zh-CN" altLang="en-US" sz="2000" b="1" kern="0" dirty="0" smtClean="0">
                <a:latin typeface="FrutigerNext LT Regular"/>
                <a:ea typeface="华文细黑"/>
              </a:rPr>
              <a:t>（</a:t>
            </a:r>
            <a:r>
              <a:rPr lang="en-US" altLang="zh-CN" sz="2000" b="1" kern="0" dirty="0" smtClean="0">
                <a:latin typeface="FrutigerNext LT Regular"/>
                <a:ea typeface="华文细黑"/>
              </a:rPr>
              <a:t>8</a:t>
            </a:r>
            <a:r>
              <a:rPr lang="zh-CN" altLang="en-US" sz="2000" b="1" kern="0" dirty="0" smtClean="0">
                <a:latin typeface="FrutigerNext LT Regular"/>
                <a:ea typeface="华文细黑"/>
              </a:rPr>
              <a:t>点前</a:t>
            </a:r>
            <a:endParaRPr lang="zh-CN" altLang="en-US" sz="2000" b="1" kern="0" dirty="0">
              <a:latin typeface="FrutigerNext LT Regular"/>
              <a:ea typeface="华文细黑"/>
            </a:endParaRPr>
          </a:p>
        </p:txBody>
      </p:sp>
      <p:sp>
        <p:nvSpPr>
          <p:cNvPr id="8" name="矩形 7"/>
          <p:cNvSpPr/>
          <p:nvPr/>
        </p:nvSpPr>
        <p:spPr>
          <a:xfrm>
            <a:off x="338535" y="2996952"/>
            <a:ext cx="7416824" cy="1323439"/>
          </a:xfrm>
          <a:prstGeom prst="rect">
            <a:avLst/>
          </a:prstGeom>
          <a:solidFill>
            <a:schemeClr val="bg1">
              <a:lumMod val="75000"/>
            </a:schemeClr>
          </a:solidFill>
        </p:spPr>
        <p:txBody>
          <a:bodyPr wrap="square">
            <a:spAutoFit/>
          </a:bodyPr>
          <a:lstStyle/>
          <a:p>
            <a:pPr algn="l"/>
            <a:r>
              <a:rPr lang="zh-CN" altLang="en-US" sz="2000" kern="0" dirty="0" smtClean="0">
                <a:solidFill>
                  <a:srgbClr val="FF0000"/>
                </a:solidFill>
                <a:latin typeface="FrutigerNext LT Regular"/>
                <a:ea typeface="华文细黑"/>
              </a:rPr>
              <a:t>中国区反馈的主要问题：</a:t>
            </a:r>
            <a:r>
              <a:rPr lang="zh-CN" altLang="en-US" sz="2000" kern="0" dirty="0" smtClean="0">
                <a:latin typeface="FrutigerNext LT Regular"/>
                <a:ea typeface="华文细黑"/>
              </a:rPr>
              <a:t/>
            </a:r>
            <a:br>
              <a:rPr lang="zh-CN" altLang="en-US" sz="2000" kern="0" dirty="0" smtClean="0">
                <a:latin typeface="FrutigerNext LT Regular"/>
                <a:ea typeface="华文细黑"/>
              </a:rPr>
            </a:br>
            <a:r>
              <a:rPr lang="en-US" altLang="zh-CN" sz="2000" kern="0" dirty="0" smtClean="0">
                <a:latin typeface="FrutigerNext LT Regular"/>
                <a:ea typeface="华文细黑"/>
              </a:rPr>
              <a:t>1</a:t>
            </a:r>
            <a:r>
              <a:rPr lang="zh-CN" altLang="en-US" sz="2000" kern="0" dirty="0" smtClean="0">
                <a:latin typeface="FrutigerNext LT Regular"/>
                <a:ea typeface="华文细黑"/>
              </a:rPr>
              <a:t>、有些人早上</a:t>
            </a:r>
            <a:r>
              <a:rPr lang="en-US" altLang="zh-CN" sz="2000" kern="0" dirty="0" smtClean="0">
                <a:latin typeface="FrutigerNext LT Regular"/>
                <a:ea typeface="华文细黑"/>
              </a:rPr>
              <a:t>4-5</a:t>
            </a:r>
            <a:r>
              <a:rPr lang="zh-CN" altLang="en-US" sz="2000" kern="0" dirty="0" smtClean="0">
                <a:latin typeface="FrutigerNext LT Regular"/>
                <a:ea typeface="华文细黑"/>
              </a:rPr>
              <a:t>点就要看报表，</a:t>
            </a:r>
            <a:r>
              <a:rPr lang="en-US" altLang="zh-CN" sz="2000" kern="0" dirty="0" smtClean="0">
                <a:latin typeface="FrutigerNext LT Regular"/>
                <a:ea typeface="华文细黑"/>
              </a:rPr>
              <a:t>8</a:t>
            </a:r>
            <a:r>
              <a:rPr lang="zh-CN" altLang="en-US" sz="2000" kern="0" dirty="0" smtClean="0">
                <a:latin typeface="FrutigerNext LT Regular"/>
                <a:ea typeface="华文细黑"/>
              </a:rPr>
              <a:t>点前给领导汇报</a:t>
            </a:r>
            <a:r>
              <a:rPr lang="zh-CN" altLang="en-US" sz="2000" kern="0" dirty="0" smtClean="0"/>
              <a:t>数据</a:t>
            </a:r>
            <a:r>
              <a:rPr lang="zh-CN" altLang="en-US" sz="2000" kern="0" dirty="0" smtClean="0">
                <a:latin typeface="FrutigerNext LT Regular"/>
                <a:ea typeface="华文细黑"/>
              </a:rPr>
              <a:t>，而报表</a:t>
            </a:r>
            <a:r>
              <a:rPr lang="en-US" altLang="zh-CN" sz="2000" kern="0" dirty="0" smtClean="0">
                <a:latin typeface="FrutigerNext LT Regular"/>
                <a:ea typeface="华文细黑"/>
              </a:rPr>
              <a:t>8</a:t>
            </a:r>
            <a:r>
              <a:rPr lang="zh-CN" altLang="en-US" sz="2000" kern="0" dirty="0" smtClean="0">
                <a:latin typeface="FrutigerNext LT Regular"/>
                <a:ea typeface="华文细黑"/>
              </a:rPr>
              <a:t>点钟才能看到太晚，尽量提前出；</a:t>
            </a:r>
          </a:p>
          <a:p>
            <a:pPr algn="l"/>
            <a:r>
              <a:rPr lang="en-US" altLang="zh-CN" sz="2000" kern="0" dirty="0" smtClean="0">
                <a:latin typeface="FrutigerNext LT Regular"/>
                <a:ea typeface="华文细黑"/>
              </a:rPr>
              <a:t>2</a:t>
            </a:r>
            <a:r>
              <a:rPr lang="zh-CN" altLang="en-US" sz="2000" kern="0" dirty="0" smtClean="0">
                <a:latin typeface="FrutigerNext LT Regular"/>
                <a:ea typeface="华文细黑"/>
              </a:rPr>
              <a:t>、</a:t>
            </a:r>
            <a:r>
              <a:rPr lang="en-US" altLang="zh-CN" sz="2000" kern="0" dirty="0" smtClean="0">
                <a:latin typeface="FrutigerNext LT Regular"/>
                <a:ea typeface="华文细黑"/>
              </a:rPr>
              <a:t>BI</a:t>
            </a:r>
            <a:r>
              <a:rPr lang="zh-CN" altLang="en-US" sz="2000" kern="0" dirty="0" smtClean="0">
                <a:latin typeface="FrutigerNext LT Regular"/>
                <a:ea typeface="华文细黑"/>
              </a:rPr>
              <a:t>经常出现不能按时出来。</a:t>
            </a:r>
          </a:p>
        </p:txBody>
      </p:sp>
      <p:sp>
        <p:nvSpPr>
          <p:cNvPr id="9" name="内容占位符 2"/>
          <p:cNvSpPr txBox="1">
            <a:spLocks/>
          </p:cNvSpPr>
          <p:nvPr/>
        </p:nvSpPr>
        <p:spPr bwMode="auto">
          <a:xfrm>
            <a:off x="3322121" y="1412776"/>
            <a:ext cx="2777054" cy="1296144"/>
          </a:xfrm>
          <a:prstGeom prst="rect">
            <a:avLst/>
          </a:prstGeom>
          <a:solidFill>
            <a:schemeClr val="accent2"/>
          </a:solidFill>
          <a:ln w="9525">
            <a:noFill/>
            <a:miter lim="800000"/>
            <a:headEnd/>
            <a:tailEnd/>
          </a:ln>
        </p:spPr>
        <p:txBody>
          <a:bodyPr vert="horz" wrap="square" lIns="80152" tIns="40076" rIns="80152" bIns="40076" numCol="1" anchor="t" anchorCtr="0" compatLnSpc="1">
            <a:prstTxWarp prst="textNoShape">
              <a:avLst/>
            </a:prstTxWarp>
          </a:bodyPr>
          <a:lstStyle/>
          <a:p>
            <a:pPr marL="300038" indent="-300038" algn="l" defTabSz="801688" eaLnBrk="0">
              <a:lnSpc>
                <a:spcPct val="140000"/>
              </a:lnSpc>
              <a:buClr>
                <a:srgbClr val="777777"/>
              </a:buClr>
              <a:buSzPct val="60000"/>
              <a:buFont typeface="Wingdings" pitchFamily="2" charset="2"/>
              <a:buChar char="l"/>
            </a:pPr>
            <a:r>
              <a:rPr lang="zh-CN" altLang="en-US" sz="2000" b="1" kern="0" dirty="0" smtClean="0">
                <a:solidFill>
                  <a:srgbClr val="FF0000"/>
                </a:solidFill>
                <a:latin typeface="FrutigerNext LT Regular"/>
                <a:ea typeface="华文细黑"/>
              </a:rPr>
              <a:t>不稳定</a:t>
            </a:r>
            <a:r>
              <a:rPr lang="zh-CN" altLang="en-US" sz="2000" b="1" kern="0" dirty="0" smtClean="0">
                <a:latin typeface="FrutigerNext LT Regular"/>
                <a:ea typeface="华文细黑"/>
              </a:rPr>
              <a:t>，经常不按时输出最近</a:t>
            </a:r>
            <a:r>
              <a:rPr lang="en-US" altLang="zh-CN" sz="2000" b="1" kern="0" dirty="0" smtClean="0">
                <a:latin typeface="FrutigerNext LT Regular"/>
                <a:ea typeface="华文细黑"/>
              </a:rPr>
              <a:t>11/26</a:t>
            </a:r>
            <a:r>
              <a:rPr lang="zh-CN" altLang="en-US" sz="2000" b="1" kern="0" dirty="0" smtClean="0">
                <a:latin typeface="FrutigerNext LT Regular"/>
                <a:ea typeface="华文细黑"/>
              </a:rPr>
              <a:t>、</a:t>
            </a:r>
            <a:r>
              <a:rPr lang="en-US" altLang="zh-CN" sz="2000" b="1" kern="0" dirty="0" smtClean="0">
                <a:latin typeface="FrutigerNext LT Regular"/>
                <a:ea typeface="华文细黑"/>
              </a:rPr>
              <a:t>12/3</a:t>
            </a:r>
            <a:r>
              <a:rPr lang="zh-CN" altLang="en-US" sz="2000" b="1" kern="0" dirty="0" smtClean="0"/>
              <a:t>两次</a:t>
            </a:r>
            <a:r>
              <a:rPr lang="zh-CN" altLang="en-US" sz="2000" b="1" kern="0" dirty="0" smtClean="0">
                <a:latin typeface="FrutigerNext LT Regular"/>
                <a:ea typeface="华文细黑"/>
              </a:rPr>
              <a:t>大面积延迟</a:t>
            </a:r>
            <a:endParaRPr lang="zh-CN" altLang="en-US" sz="2000" b="1" kern="0" dirty="0">
              <a:latin typeface="FrutigerNext LT Regular"/>
              <a:ea typeface="华文细黑"/>
            </a:endParaRPr>
          </a:p>
        </p:txBody>
      </p:sp>
      <p:sp>
        <p:nvSpPr>
          <p:cNvPr id="10" name="内容占位符 2"/>
          <p:cNvSpPr txBox="1">
            <a:spLocks/>
          </p:cNvSpPr>
          <p:nvPr/>
        </p:nvSpPr>
        <p:spPr bwMode="auto">
          <a:xfrm>
            <a:off x="6490473" y="1412776"/>
            <a:ext cx="2417014" cy="1296144"/>
          </a:xfrm>
          <a:prstGeom prst="rect">
            <a:avLst/>
          </a:prstGeom>
          <a:solidFill>
            <a:schemeClr val="accent2"/>
          </a:solidFill>
          <a:ln w="9525">
            <a:noFill/>
            <a:miter lim="800000"/>
            <a:headEnd/>
            <a:tailEnd/>
          </a:ln>
        </p:spPr>
        <p:txBody>
          <a:bodyPr vert="horz" wrap="square" lIns="80152" tIns="40076" rIns="80152" bIns="40076" numCol="1" anchor="t" anchorCtr="0" compatLnSpc="1">
            <a:prstTxWarp prst="textNoShape">
              <a:avLst/>
            </a:prstTxWarp>
          </a:bodyPr>
          <a:lstStyle/>
          <a:p>
            <a:pPr marL="300038" indent="-300038" algn="l" defTabSz="801688" eaLnBrk="0">
              <a:lnSpc>
                <a:spcPct val="140000"/>
              </a:lnSpc>
              <a:buClr>
                <a:srgbClr val="777777"/>
              </a:buClr>
              <a:buSzPct val="60000"/>
              <a:buFont typeface="Wingdings" pitchFamily="2" charset="2"/>
              <a:buChar char="l"/>
            </a:pPr>
            <a:r>
              <a:rPr lang="zh-CN" altLang="en-US" sz="2000" b="1" kern="0" dirty="0" smtClean="0">
                <a:latin typeface="FrutigerNext LT Regular"/>
                <a:ea typeface="华文细黑"/>
              </a:rPr>
              <a:t>报表查询</a:t>
            </a:r>
            <a:r>
              <a:rPr lang="zh-CN" altLang="en-US" sz="2000" b="1" kern="0" dirty="0" smtClean="0">
                <a:solidFill>
                  <a:srgbClr val="FF0000"/>
                </a:solidFill>
                <a:latin typeface="FrutigerNext LT Regular"/>
                <a:ea typeface="华文细黑"/>
              </a:rPr>
              <a:t>响应慢</a:t>
            </a:r>
          </a:p>
        </p:txBody>
      </p:sp>
      <p:sp>
        <p:nvSpPr>
          <p:cNvPr id="13" name="七边形 12"/>
          <p:cNvSpPr/>
          <p:nvPr/>
        </p:nvSpPr>
        <p:spPr bwMode="auto">
          <a:xfrm>
            <a:off x="410543" y="980728"/>
            <a:ext cx="432048" cy="432048"/>
          </a:xfrm>
          <a:prstGeom prst="heptagon">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defTabSz="801688" hangingPunct="1"/>
            <a:endParaRPr lang="zh-CN" altLang="en-US" sz="1200" dirty="0" smtClean="0">
              <a:latin typeface="微软雅黑" pitchFamily="34" charset="-122"/>
              <a:ea typeface="微软雅黑" pitchFamily="34" charset="-122"/>
            </a:endParaRPr>
          </a:p>
        </p:txBody>
      </p:sp>
      <p:sp>
        <p:nvSpPr>
          <p:cNvPr id="15" name="TextBox 14"/>
          <p:cNvSpPr txBox="1"/>
          <p:nvPr/>
        </p:nvSpPr>
        <p:spPr>
          <a:xfrm>
            <a:off x="441801" y="980728"/>
            <a:ext cx="343364" cy="400110"/>
          </a:xfrm>
          <a:prstGeom prst="rect">
            <a:avLst/>
          </a:prstGeom>
          <a:noFill/>
        </p:spPr>
        <p:txBody>
          <a:bodyPr wrap="none" rtlCol="0">
            <a:spAutoFit/>
          </a:bodyPr>
          <a:lstStyle/>
          <a:p>
            <a:r>
              <a:rPr lang="en-US" altLang="zh-CN" sz="2000" b="1" dirty="0" smtClean="0">
                <a:latin typeface="微软雅黑" pitchFamily="34" charset="-122"/>
                <a:ea typeface="微软雅黑" pitchFamily="34" charset="-122"/>
              </a:rPr>
              <a:t>1</a:t>
            </a:r>
            <a:endParaRPr lang="zh-CN" altLang="en-US" sz="2000" b="1" dirty="0" smtClean="0">
              <a:latin typeface="微软雅黑" pitchFamily="34" charset="-122"/>
              <a:ea typeface="微软雅黑" pitchFamily="34" charset="-122"/>
            </a:endParaRPr>
          </a:p>
        </p:txBody>
      </p:sp>
      <p:sp>
        <p:nvSpPr>
          <p:cNvPr id="16" name="七边形 15"/>
          <p:cNvSpPr/>
          <p:nvPr/>
        </p:nvSpPr>
        <p:spPr bwMode="auto">
          <a:xfrm>
            <a:off x="3290863" y="980728"/>
            <a:ext cx="432048" cy="432048"/>
          </a:xfrm>
          <a:prstGeom prst="heptagon">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defTabSz="801688" hangingPunct="1"/>
            <a:endParaRPr lang="zh-CN" altLang="en-US" sz="1200" dirty="0" smtClean="0">
              <a:latin typeface="微软雅黑" pitchFamily="34" charset="-122"/>
              <a:ea typeface="微软雅黑" pitchFamily="34" charset="-122"/>
            </a:endParaRPr>
          </a:p>
        </p:txBody>
      </p:sp>
      <p:sp>
        <p:nvSpPr>
          <p:cNvPr id="17" name="TextBox 16"/>
          <p:cNvSpPr txBox="1"/>
          <p:nvPr/>
        </p:nvSpPr>
        <p:spPr>
          <a:xfrm>
            <a:off x="3322121" y="980728"/>
            <a:ext cx="343364" cy="400110"/>
          </a:xfrm>
          <a:prstGeom prst="rect">
            <a:avLst/>
          </a:prstGeom>
          <a:noFill/>
        </p:spPr>
        <p:txBody>
          <a:bodyPr wrap="none" rtlCol="0">
            <a:spAutoFit/>
          </a:bodyPr>
          <a:lstStyle/>
          <a:p>
            <a:r>
              <a:rPr lang="en-US" altLang="zh-CN" sz="2000" b="1" dirty="0" smtClean="0">
                <a:latin typeface="微软雅黑" pitchFamily="34" charset="-122"/>
                <a:ea typeface="微软雅黑" pitchFamily="34" charset="-122"/>
              </a:rPr>
              <a:t>2</a:t>
            </a:r>
            <a:endParaRPr lang="zh-CN" altLang="en-US" sz="2000" b="1" dirty="0" smtClean="0">
              <a:latin typeface="微软雅黑" pitchFamily="34" charset="-122"/>
              <a:ea typeface="微软雅黑" pitchFamily="34" charset="-122"/>
            </a:endParaRPr>
          </a:p>
        </p:txBody>
      </p:sp>
      <p:sp>
        <p:nvSpPr>
          <p:cNvPr id="18" name="七边形 17"/>
          <p:cNvSpPr/>
          <p:nvPr/>
        </p:nvSpPr>
        <p:spPr bwMode="auto">
          <a:xfrm>
            <a:off x="6387207" y="980728"/>
            <a:ext cx="432048" cy="432048"/>
          </a:xfrm>
          <a:prstGeom prst="heptagon">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defTabSz="801688" hangingPunct="1"/>
            <a:endParaRPr lang="zh-CN" altLang="en-US" sz="1200" dirty="0" smtClean="0">
              <a:latin typeface="微软雅黑" pitchFamily="34" charset="-122"/>
              <a:ea typeface="微软雅黑" pitchFamily="34" charset="-122"/>
            </a:endParaRPr>
          </a:p>
        </p:txBody>
      </p:sp>
      <p:sp>
        <p:nvSpPr>
          <p:cNvPr id="19" name="TextBox 18"/>
          <p:cNvSpPr txBox="1"/>
          <p:nvPr/>
        </p:nvSpPr>
        <p:spPr>
          <a:xfrm>
            <a:off x="6418465" y="980728"/>
            <a:ext cx="343364" cy="400110"/>
          </a:xfrm>
          <a:prstGeom prst="rect">
            <a:avLst/>
          </a:prstGeom>
          <a:noFill/>
        </p:spPr>
        <p:txBody>
          <a:bodyPr wrap="none" rtlCol="0">
            <a:spAutoFit/>
          </a:bodyPr>
          <a:lstStyle/>
          <a:p>
            <a:r>
              <a:rPr lang="en-US" altLang="zh-CN" sz="2000" b="1" dirty="0" smtClean="0">
                <a:latin typeface="微软雅黑" pitchFamily="34" charset="-122"/>
                <a:ea typeface="微软雅黑" pitchFamily="34" charset="-122"/>
              </a:rPr>
              <a:t>3</a:t>
            </a:r>
            <a:endParaRPr lang="zh-CN" altLang="en-US" sz="2000" b="1" dirty="0" smtClean="0">
              <a:latin typeface="微软雅黑" pitchFamily="34" charset="-122"/>
              <a:ea typeface="微软雅黑" pitchFamily="34" charset="-122"/>
            </a:endParaRPr>
          </a:p>
        </p:txBody>
      </p:sp>
      <p:grpSp>
        <p:nvGrpSpPr>
          <p:cNvPr id="3" name="组合 20"/>
          <p:cNvGrpSpPr/>
          <p:nvPr/>
        </p:nvGrpSpPr>
        <p:grpSpPr>
          <a:xfrm>
            <a:off x="4947047" y="2600052"/>
            <a:ext cx="5616624" cy="2917180"/>
            <a:chOff x="4947047" y="2600052"/>
            <a:chExt cx="5616624" cy="2917180"/>
          </a:xfrm>
        </p:grpSpPr>
        <p:pic>
          <p:nvPicPr>
            <p:cNvPr id="1026" name="Picture 2"/>
            <p:cNvPicPr>
              <a:picLocks noChangeAspect="1" noChangeArrowheads="1"/>
            </p:cNvPicPr>
            <p:nvPr/>
          </p:nvPicPr>
          <p:blipFill>
            <a:blip r:embed="rId3"/>
            <a:srcRect/>
            <a:stretch>
              <a:fillRect/>
            </a:stretch>
          </p:blipFill>
          <p:spPr bwMode="auto">
            <a:xfrm>
              <a:off x="4947047" y="3861048"/>
              <a:ext cx="5616624" cy="1656184"/>
            </a:xfrm>
            <a:prstGeom prst="rect">
              <a:avLst/>
            </a:prstGeom>
            <a:noFill/>
            <a:ln w="9525">
              <a:solidFill>
                <a:schemeClr val="bg1">
                  <a:lumMod val="50000"/>
                </a:schemeClr>
              </a:solidFill>
              <a:miter lim="800000"/>
              <a:headEnd/>
              <a:tailEnd/>
            </a:ln>
          </p:spPr>
        </p:pic>
        <p:sp>
          <p:nvSpPr>
            <p:cNvPr id="20" name="下箭头 19"/>
            <p:cNvSpPr/>
            <p:nvPr/>
          </p:nvSpPr>
          <p:spPr bwMode="auto">
            <a:xfrm rot="19954293">
              <a:off x="5970493" y="2600052"/>
              <a:ext cx="504056" cy="1440160"/>
            </a:xfrm>
            <a:prstGeom prst="downArrow">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defTabSz="801688" hangingPunct="1"/>
              <a:endParaRPr lang="zh-CN" altLang="en-US" sz="1200" dirty="0" smtClean="0">
                <a:latin typeface="微软雅黑" pitchFamily="34" charset="-122"/>
                <a:ea typeface="微软雅黑" pitchFamily="34" charset="-122"/>
              </a:endParaRPr>
            </a:p>
          </p:txBody>
        </p:sp>
      </p:grpSp>
      <p:sp>
        <p:nvSpPr>
          <p:cNvPr id="22" name="内容占位符 2"/>
          <p:cNvSpPr txBox="1">
            <a:spLocks/>
          </p:cNvSpPr>
          <p:nvPr/>
        </p:nvSpPr>
        <p:spPr bwMode="auto">
          <a:xfrm>
            <a:off x="9195519" y="1412776"/>
            <a:ext cx="2858815" cy="1296144"/>
          </a:xfrm>
          <a:prstGeom prst="rect">
            <a:avLst/>
          </a:prstGeom>
          <a:solidFill>
            <a:schemeClr val="accent2"/>
          </a:solidFill>
          <a:ln w="9525">
            <a:noFill/>
            <a:miter lim="800000"/>
            <a:headEnd/>
            <a:tailEnd/>
          </a:ln>
        </p:spPr>
        <p:txBody>
          <a:bodyPr vert="horz" wrap="square" lIns="80152" tIns="40076" rIns="80152" bIns="40076" numCol="1" anchor="t" anchorCtr="0" compatLnSpc="1">
            <a:prstTxWarp prst="textNoShape">
              <a:avLst/>
            </a:prstTxWarp>
          </a:bodyPr>
          <a:lstStyle/>
          <a:p>
            <a:pPr marL="300038" indent="-300038" algn="l" defTabSz="801688" eaLnBrk="0">
              <a:lnSpc>
                <a:spcPct val="140000"/>
              </a:lnSpc>
              <a:buClr>
                <a:srgbClr val="777777"/>
              </a:buClr>
              <a:buSzPct val="60000"/>
              <a:buFont typeface="Wingdings" pitchFamily="2" charset="2"/>
              <a:buChar char="l"/>
            </a:pPr>
            <a:r>
              <a:rPr lang="zh-CN" altLang="en-US" sz="2000" b="1" kern="0" dirty="0" smtClean="0">
                <a:solidFill>
                  <a:srgbClr val="FF0000"/>
                </a:solidFill>
                <a:latin typeface="FrutigerNext LT Regular"/>
                <a:ea typeface="华文细黑"/>
              </a:rPr>
              <a:t>不准确</a:t>
            </a:r>
            <a:r>
              <a:rPr lang="zh-CN" altLang="en-US" sz="2000" b="1" kern="0" dirty="0" smtClean="0">
                <a:latin typeface="FrutigerNext LT Regular"/>
                <a:ea typeface="华文细黑"/>
              </a:rPr>
              <a:t>，产品统计维度和参考数据不同，导致结果不一致</a:t>
            </a:r>
            <a:endParaRPr lang="zh-CN" altLang="en-US" sz="2000" b="1" kern="0" dirty="0" smtClean="0">
              <a:solidFill>
                <a:srgbClr val="FF0000"/>
              </a:solidFill>
              <a:latin typeface="FrutigerNext LT Regular"/>
              <a:ea typeface="华文细黑"/>
            </a:endParaRPr>
          </a:p>
        </p:txBody>
      </p:sp>
      <p:sp>
        <p:nvSpPr>
          <p:cNvPr id="23" name="七边形 22"/>
          <p:cNvSpPr/>
          <p:nvPr/>
        </p:nvSpPr>
        <p:spPr bwMode="auto">
          <a:xfrm>
            <a:off x="9318030" y="980728"/>
            <a:ext cx="432048" cy="432048"/>
          </a:xfrm>
          <a:prstGeom prst="heptagon">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defTabSz="801688" hangingPunct="1"/>
            <a:endParaRPr lang="zh-CN" altLang="en-US" sz="1200" dirty="0" smtClean="0">
              <a:latin typeface="微软雅黑" pitchFamily="34" charset="-122"/>
              <a:ea typeface="微软雅黑" pitchFamily="34" charset="-122"/>
            </a:endParaRPr>
          </a:p>
        </p:txBody>
      </p:sp>
      <p:sp>
        <p:nvSpPr>
          <p:cNvPr id="24" name="TextBox 23"/>
          <p:cNvSpPr txBox="1"/>
          <p:nvPr/>
        </p:nvSpPr>
        <p:spPr>
          <a:xfrm>
            <a:off x="9349288" y="980728"/>
            <a:ext cx="343364" cy="400110"/>
          </a:xfrm>
          <a:prstGeom prst="rect">
            <a:avLst/>
          </a:prstGeom>
          <a:noFill/>
        </p:spPr>
        <p:txBody>
          <a:bodyPr wrap="none" rtlCol="0">
            <a:spAutoFit/>
          </a:bodyPr>
          <a:lstStyle/>
          <a:p>
            <a:r>
              <a:rPr lang="en-US" altLang="zh-CN" sz="2000" b="1" dirty="0" smtClean="0">
                <a:latin typeface="微软雅黑" pitchFamily="34" charset="-122"/>
                <a:ea typeface="微软雅黑" pitchFamily="34" charset="-122"/>
              </a:rPr>
              <a:t>4</a:t>
            </a:r>
            <a:endParaRPr lang="zh-CN" altLang="en-US" sz="2000" b="1" dirty="0" smtClean="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报表查询引擎的</a:t>
            </a:r>
            <a:r>
              <a:rPr lang="en-US" altLang="zh-CN" dirty="0" smtClean="0"/>
              <a:t>POC</a:t>
            </a:r>
            <a:r>
              <a:rPr lang="zh-CN" altLang="en-US" dirty="0" smtClean="0"/>
              <a:t>对比验证结果</a:t>
            </a:r>
            <a:endParaRPr lang="zh-CN" altLang="en-US" dirty="0"/>
          </a:p>
        </p:txBody>
      </p:sp>
      <p:sp>
        <p:nvSpPr>
          <p:cNvPr id="3" name="内容占位符 2"/>
          <p:cNvSpPr>
            <a:spLocks noGrp="1"/>
          </p:cNvSpPr>
          <p:nvPr>
            <p:ph idx="1"/>
          </p:nvPr>
        </p:nvSpPr>
        <p:spPr>
          <a:xfrm>
            <a:off x="554559" y="1124745"/>
            <a:ext cx="10578256" cy="2160239"/>
          </a:xfrm>
          <a:solidFill>
            <a:schemeClr val="bg1">
              <a:lumMod val="95000"/>
            </a:schemeClr>
          </a:solidFill>
        </p:spPr>
        <p:txBody>
          <a:bodyPr/>
          <a:lstStyle/>
          <a:p>
            <a:r>
              <a:rPr lang="zh-CN" altLang="en-US" sz="1600" dirty="0" smtClean="0"/>
              <a:t>游戏中心的典型查询场景：</a:t>
            </a:r>
            <a:endParaRPr lang="en-US" altLang="zh-CN" sz="1600" dirty="0" smtClean="0"/>
          </a:p>
          <a:p>
            <a:r>
              <a:rPr lang="zh-CN" altLang="zh-CN" sz="1600" dirty="0" smtClean="0"/>
              <a:t>测试语句：</a:t>
            </a:r>
            <a:r>
              <a:rPr lang="en-US" altLang="zh-CN" sz="1600" dirty="0" smtClean="0"/>
              <a:t>select </a:t>
            </a:r>
            <a:r>
              <a:rPr lang="en-US" altLang="zh-CN" sz="1600" dirty="0" err="1" smtClean="0"/>
              <a:t>game_name,count</a:t>
            </a:r>
            <a:r>
              <a:rPr lang="en-US" altLang="zh-CN" sz="1600" dirty="0" smtClean="0"/>
              <a:t>(1) from </a:t>
            </a:r>
            <a:r>
              <a:rPr lang="en-US" altLang="zh-CN" sz="1600" dirty="0" err="1" smtClean="0"/>
              <a:t>dw_hispace_game_app_result_dm</a:t>
            </a:r>
            <a:r>
              <a:rPr lang="en-US" altLang="zh-CN" sz="1600" dirty="0" smtClean="0"/>
              <a:t> where </a:t>
            </a:r>
            <a:r>
              <a:rPr lang="en-US" altLang="zh-CN" sz="1600" dirty="0" err="1" smtClean="0"/>
              <a:t>pt_d</a:t>
            </a:r>
            <a:r>
              <a:rPr lang="en-US" altLang="zh-CN" sz="1600" dirty="0" smtClean="0"/>
              <a:t> &gt;= '20150901' and </a:t>
            </a:r>
            <a:r>
              <a:rPr lang="en-US" altLang="zh-CN" sz="1600" dirty="0" err="1" smtClean="0"/>
              <a:t>pt_d</a:t>
            </a:r>
            <a:r>
              <a:rPr lang="en-US" altLang="zh-CN" sz="1600" dirty="0" smtClean="0"/>
              <a:t> &lt;='20151111' group by </a:t>
            </a:r>
            <a:r>
              <a:rPr lang="en-US" altLang="zh-CN" sz="1600" dirty="0" err="1" smtClean="0"/>
              <a:t>game_name</a:t>
            </a:r>
            <a:r>
              <a:rPr lang="en-US" altLang="zh-CN" sz="1600" dirty="0" smtClean="0"/>
              <a:t> order by count(1) </a:t>
            </a:r>
            <a:r>
              <a:rPr lang="en-US" altLang="zh-CN" sz="1600" dirty="0" err="1" smtClean="0"/>
              <a:t>desc</a:t>
            </a:r>
            <a:r>
              <a:rPr lang="en-US" altLang="zh-CN" sz="1600" dirty="0" smtClean="0"/>
              <a:t> limit 10;</a:t>
            </a:r>
          </a:p>
          <a:p>
            <a:endParaRPr lang="zh-CN" altLang="zh-CN" sz="1600" dirty="0" smtClean="0"/>
          </a:p>
          <a:p>
            <a:r>
              <a:rPr lang="zh-CN" altLang="zh-CN" sz="1600" dirty="0" smtClean="0"/>
              <a:t>数据量：</a:t>
            </a:r>
            <a:r>
              <a:rPr lang="en-US" altLang="zh-CN" sz="1600" dirty="0" smtClean="0"/>
              <a:t>74512479</a:t>
            </a:r>
            <a:r>
              <a:rPr lang="zh-CN" altLang="zh-CN" sz="1600" dirty="0" smtClean="0"/>
              <a:t>行，</a:t>
            </a:r>
            <a:r>
              <a:rPr lang="en-US" altLang="zh-CN" sz="1600" dirty="0" smtClean="0"/>
              <a:t>9</a:t>
            </a:r>
            <a:r>
              <a:rPr lang="zh-CN" altLang="zh-CN" sz="1600" dirty="0" smtClean="0"/>
              <a:t>个字段</a:t>
            </a:r>
            <a:r>
              <a:rPr lang="en-US" altLang="zh-CN" sz="1600" dirty="0" smtClean="0"/>
              <a:t> </a:t>
            </a:r>
            <a:endParaRPr lang="zh-CN" altLang="zh-CN" sz="1600" dirty="0" smtClean="0"/>
          </a:p>
          <a:p>
            <a:r>
              <a:rPr lang="zh-CN" altLang="zh-CN" sz="1600" dirty="0" smtClean="0"/>
              <a:t>测试结果：</a:t>
            </a:r>
            <a:r>
              <a:rPr lang="en-US" altLang="zh-CN" sz="1600" dirty="0" smtClean="0"/>
              <a:t>MPP</a:t>
            </a:r>
            <a:r>
              <a:rPr lang="zh-CN" altLang="zh-CN" sz="1600" dirty="0" smtClean="0"/>
              <a:t>需</a:t>
            </a:r>
            <a:r>
              <a:rPr lang="en-US" altLang="zh-CN" sz="1600" dirty="0" smtClean="0"/>
              <a:t>461ms</a:t>
            </a:r>
            <a:r>
              <a:rPr lang="zh-CN" altLang="zh-CN" sz="1600" dirty="0" smtClean="0"/>
              <a:t>，</a:t>
            </a:r>
            <a:r>
              <a:rPr lang="en-US" altLang="zh-CN" sz="1600" dirty="0" smtClean="0"/>
              <a:t>MYSQL</a:t>
            </a:r>
            <a:r>
              <a:rPr lang="zh-CN" altLang="zh-CN" sz="1600" dirty="0" smtClean="0"/>
              <a:t>需</a:t>
            </a:r>
            <a:r>
              <a:rPr lang="en-US" altLang="zh-CN" sz="1600" dirty="0" smtClean="0"/>
              <a:t>17min8.26 sec</a:t>
            </a:r>
            <a:r>
              <a:rPr lang="zh-CN" altLang="zh-CN" sz="1600" dirty="0" smtClean="0"/>
              <a:t>，</a:t>
            </a:r>
            <a:r>
              <a:rPr lang="en-US" altLang="zh-CN" sz="1600" dirty="0" smtClean="0"/>
              <a:t>MPP</a:t>
            </a:r>
            <a:r>
              <a:rPr lang="zh-CN" altLang="zh-CN" sz="1600" dirty="0" smtClean="0"/>
              <a:t>显著优于</a:t>
            </a:r>
            <a:r>
              <a:rPr lang="en-US" altLang="zh-CN" sz="1600" dirty="0" smtClean="0"/>
              <a:t>MYSQ</a:t>
            </a:r>
            <a:endParaRPr lang="zh-CN" altLang="zh-CN" sz="1600" dirty="0" smtClean="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30</a:t>
            </a:fld>
            <a:endParaRPr lang="en-GB" altLang="zh-CN">
              <a:solidFill>
                <a:srgbClr val="000000"/>
              </a:solidFill>
            </a:endParaRPr>
          </a:p>
        </p:txBody>
      </p:sp>
      <p:pic>
        <p:nvPicPr>
          <p:cNvPr id="2052" name="Picture 4"/>
          <p:cNvPicPr>
            <a:picLocks noChangeAspect="1" noChangeArrowheads="1"/>
          </p:cNvPicPr>
          <p:nvPr/>
        </p:nvPicPr>
        <p:blipFill>
          <a:blip r:embed="rId2"/>
          <a:srcRect/>
          <a:stretch>
            <a:fillRect/>
          </a:stretch>
        </p:blipFill>
        <p:spPr bwMode="auto">
          <a:xfrm>
            <a:off x="554559" y="3429000"/>
            <a:ext cx="10001250" cy="3048000"/>
          </a:xfrm>
          <a:prstGeom prst="rect">
            <a:avLst/>
          </a:prstGeom>
          <a:noFill/>
          <a:ln w="9525">
            <a:solidFill>
              <a:schemeClr val="bg1">
                <a:lumMod val="50000"/>
              </a:schemeClr>
            </a:solid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3002831" y="2276872"/>
            <a:ext cx="10039350" cy="2962275"/>
          </a:xfrm>
          <a:prstGeom prst="rect">
            <a:avLst/>
          </a:prstGeom>
          <a:noFill/>
          <a:ln w="9525">
            <a:solidFill>
              <a:schemeClr val="bg1">
                <a:lumMod val="5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blinds(horizontal)">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blinds(horizontal)">
                                      <p:cBhvr>
                                        <p:cTn id="12"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高斯</a:t>
            </a:r>
            <a:r>
              <a:rPr lang="en-US" altLang="zh-CN" dirty="0" smtClean="0"/>
              <a:t>MPP</a:t>
            </a:r>
            <a:r>
              <a:rPr lang="zh-CN" altLang="en-US" dirty="0" smtClean="0"/>
              <a:t>数据库简介：</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31</a:t>
            </a:fld>
            <a:endParaRPr lang="en-GB" altLang="zh-CN">
              <a:solidFill>
                <a:srgbClr val="000000"/>
              </a:solidFill>
            </a:endParaRPr>
          </a:p>
        </p:txBody>
      </p:sp>
      <p:pic>
        <p:nvPicPr>
          <p:cNvPr id="3074" name="Picture 2"/>
          <p:cNvPicPr>
            <a:picLocks noChangeAspect="1" noChangeArrowheads="1"/>
          </p:cNvPicPr>
          <p:nvPr/>
        </p:nvPicPr>
        <p:blipFill>
          <a:blip r:embed="rId3"/>
          <a:srcRect/>
          <a:stretch>
            <a:fillRect/>
          </a:stretch>
        </p:blipFill>
        <p:spPr bwMode="auto">
          <a:xfrm>
            <a:off x="6171183" y="1772816"/>
            <a:ext cx="5775598" cy="3657600"/>
          </a:xfrm>
          <a:prstGeom prst="rect">
            <a:avLst/>
          </a:prstGeom>
          <a:noFill/>
          <a:ln w="9525">
            <a:noFill/>
            <a:miter lim="800000"/>
            <a:headEnd/>
            <a:tailEnd/>
          </a:ln>
        </p:spPr>
      </p:pic>
      <p:pic>
        <p:nvPicPr>
          <p:cNvPr id="3075" name="Picture 3"/>
          <p:cNvPicPr>
            <a:picLocks noChangeAspect="1" noChangeArrowheads="1"/>
          </p:cNvPicPr>
          <p:nvPr/>
        </p:nvPicPr>
        <p:blipFill>
          <a:blip r:embed="rId4"/>
          <a:srcRect/>
          <a:stretch>
            <a:fillRect/>
          </a:stretch>
        </p:blipFill>
        <p:spPr bwMode="auto">
          <a:xfrm>
            <a:off x="266527" y="1772816"/>
            <a:ext cx="6048672" cy="3581400"/>
          </a:xfrm>
          <a:prstGeom prst="rect">
            <a:avLst/>
          </a:prstGeom>
          <a:noFill/>
          <a:ln w="9525">
            <a:noFill/>
            <a:miter lim="800000"/>
            <a:headEnd/>
            <a:tailEnd/>
          </a:ln>
        </p:spPr>
      </p:pic>
      <p:pic>
        <p:nvPicPr>
          <p:cNvPr id="3077" name="Picture 5"/>
          <p:cNvPicPr>
            <a:picLocks noChangeAspect="1" noChangeArrowheads="1"/>
          </p:cNvPicPr>
          <p:nvPr/>
        </p:nvPicPr>
        <p:blipFill>
          <a:blip r:embed="rId5"/>
          <a:srcRect/>
          <a:stretch>
            <a:fillRect/>
          </a:stretch>
        </p:blipFill>
        <p:spPr bwMode="auto">
          <a:xfrm>
            <a:off x="410543" y="1772816"/>
            <a:ext cx="5776780" cy="374441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animEffect transition="in" filter="blinds(horizontal)">
                                      <p:cBhvr>
                                        <p:cTn id="7"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7329" y="44450"/>
            <a:ext cx="11404494" cy="871538"/>
          </a:xfrm>
        </p:spPr>
        <p:txBody>
          <a:bodyPr/>
          <a:lstStyle/>
          <a:p>
            <a:r>
              <a:rPr lang="zh-CN" altLang="en-US" dirty="0" smtClean="0"/>
              <a:t>报表查询加速的平滑演进方案：</a:t>
            </a:r>
            <a:r>
              <a:rPr lang="en-US" altLang="zh-CN" dirty="0" smtClean="0"/>
              <a:t>MPP</a:t>
            </a:r>
            <a:r>
              <a:rPr lang="zh-CN" altLang="en-US" dirty="0" smtClean="0"/>
              <a:t>，</a:t>
            </a:r>
            <a:r>
              <a:rPr lang="en-US" altLang="zh-CN" dirty="0" smtClean="0"/>
              <a:t>2</a:t>
            </a:r>
            <a:r>
              <a:rPr lang="zh-CN" altLang="en-US" dirty="0" smtClean="0"/>
              <a:t>秒内返回查询结果</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32</a:t>
            </a:fld>
            <a:endParaRPr lang="en-GB" altLang="zh-CN">
              <a:solidFill>
                <a:srgbClr val="000000"/>
              </a:solidFill>
            </a:endParaRPr>
          </a:p>
        </p:txBody>
      </p:sp>
      <p:sp>
        <p:nvSpPr>
          <p:cNvPr id="5" name="矩形 4"/>
          <p:cNvSpPr/>
          <p:nvPr/>
        </p:nvSpPr>
        <p:spPr>
          <a:xfrm>
            <a:off x="5332652" y="3627804"/>
            <a:ext cx="6672791" cy="3086183"/>
          </a:xfrm>
          <a:prstGeom prst="rect">
            <a:avLst/>
          </a:prstGeom>
          <a:solidFill>
            <a:schemeClr val="tx2">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6" name="矩形 5"/>
          <p:cNvSpPr/>
          <p:nvPr/>
        </p:nvSpPr>
        <p:spPr>
          <a:xfrm>
            <a:off x="4274022" y="3645025"/>
            <a:ext cx="5091216" cy="405901"/>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7" name="TextBox 6"/>
          <p:cNvSpPr txBox="1"/>
          <p:nvPr/>
        </p:nvSpPr>
        <p:spPr>
          <a:xfrm>
            <a:off x="2117692" y="1124746"/>
            <a:ext cx="1415772" cy="461665"/>
          </a:xfrm>
          <a:prstGeom prst="rect">
            <a:avLst/>
          </a:prstGeom>
          <a:solidFill>
            <a:schemeClr val="accent6"/>
          </a:solidFill>
        </p:spPr>
        <p:txBody>
          <a:bodyPr wrap="none" rtlCol="0">
            <a:spAutoFit/>
          </a:bodyPr>
          <a:lstStyle/>
          <a:p>
            <a:pPr algn="l" defTabSz="914400" fontAlgn="auto" hangingPunct="1">
              <a:spcBef>
                <a:spcPts val="0"/>
              </a:spcBef>
              <a:spcAft>
                <a:spcPts val="0"/>
              </a:spcAft>
            </a:pPr>
            <a:r>
              <a:rPr lang="zh-CN" altLang="en-US" sz="2400" dirty="0" smtClean="0">
                <a:solidFill>
                  <a:prstClr val="black"/>
                </a:solidFill>
                <a:latin typeface="Calibri"/>
                <a:ea typeface="宋体"/>
              </a:rPr>
              <a:t>铜牛机房</a:t>
            </a:r>
            <a:endParaRPr lang="zh-CN" altLang="en-US" sz="2400" dirty="0">
              <a:solidFill>
                <a:prstClr val="black"/>
              </a:solidFill>
              <a:latin typeface="Calibri"/>
              <a:ea typeface="宋体"/>
            </a:endParaRPr>
          </a:p>
        </p:txBody>
      </p:sp>
      <p:sp>
        <p:nvSpPr>
          <p:cNvPr id="8" name="TextBox 7"/>
          <p:cNvSpPr txBox="1"/>
          <p:nvPr/>
        </p:nvSpPr>
        <p:spPr>
          <a:xfrm>
            <a:off x="5522813" y="6165306"/>
            <a:ext cx="2143306" cy="461665"/>
          </a:xfrm>
          <a:prstGeom prst="rect">
            <a:avLst/>
          </a:prstGeom>
          <a:solidFill>
            <a:schemeClr val="accent6"/>
          </a:solidFill>
        </p:spPr>
        <p:txBody>
          <a:bodyPr wrap="square" rtlCol="0">
            <a:spAutoFit/>
          </a:bodyPr>
          <a:lstStyle/>
          <a:p>
            <a:pPr algn="l" defTabSz="914400" fontAlgn="auto" hangingPunct="1">
              <a:spcBef>
                <a:spcPts val="0"/>
              </a:spcBef>
              <a:spcAft>
                <a:spcPts val="0"/>
              </a:spcAft>
            </a:pPr>
            <a:r>
              <a:rPr lang="zh-CN" altLang="en-US" sz="2400" dirty="0" smtClean="0">
                <a:solidFill>
                  <a:prstClr val="black"/>
                </a:solidFill>
                <a:latin typeface="Calibri"/>
                <a:ea typeface="宋体"/>
              </a:rPr>
              <a:t>廊坊机房</a:t>
            </a:r>
            <a:endParaRPr lang="zh-CN" altLang="en-US" sz="2400" dirty="0">
              <a:solidFill>
                <a:prstClr val="black"/>
              </a:solidFill>
              <a:latin typeface="Calibri"/>
              <a:ea typeface="宋体"/>
            </a:endParaRPr>
          </a:p>
        </p:txBody>
      </p:sp>
      <p:sp>
        <p:nvSpPr>
          <p:cNvPr id="9" name="圆角矩形 8"/>
          <p:cNvSpPr/>
          <p:nvPr/>
        </p:nvSpPr>
        <p:spPr>
          <a:xfrm>
            <a:off x="851191" y="1868896"/>
            <a:ext cx="4091767" cy="1285354"/>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10" name="TextBox 9"/>
          <p:cNvSpPr txBox="1"/>
          <p:nvPr/>
        </p:nvSpPr>
        <p:spPr>
          <a:xfrm>
            <a:off x="1534515" y="1868897"/>
            <a:ext cx="2814360" cy="369332"/>
          </a:xfrm>
          <a:prstGeom prst="rect">
            <a:avLst/>
          </a:prstGeom>
          <a:noFill/>
        </p:spPr>
        <p:txBody>
          <a:bodyPr wrap="none" rtlCol="0">
            <a:spAutoFit/>
          </a:bodyPr>
          <a:lstStyle/>
          <a:p>
            <a:pPr defTabSz="914400" fontAlgn="auto" hangingPunct="1">
              <a:spcBef>
                <a:spcPts val="0"/>
              </a:spcBef>
              <a:spcAft>
                <a:spcPts val="0"/>
              </a:spcAft>
            </a:pPr>
            <a:r>
              <a:rPr lang="en-US" altLang="zh-CN" sz="1800" dirty="0" err="1" smtClean="0">
                <a:solidFill>
                  <a:prstClr val="black"/>
                </a:solidFill>
                <a:latin typeface="Calibri"/>
                <a:ea typeface="宋体"/>
              </a:rPr>
              <a:t>FineReport</a:t>
            </a:r>
            <a:r>
              <a:rPr lang="zh-CN" altLang="en-US" sz="1800" dirty="0" smtClean="0">
                <a:solidFill>
                  <a:prstClr val="black"/>
                </a:solidFill>
                <a:latin typeface="Calibri"/>
                <a:ea typeface="宋体"/>
              </a:rPr>
              <a:t>报表前台</a:t>
            </a:r>
            <a:r>
              <a:rPr lang="en-US" altLang="zh-CN" sz="1800" dirty="0" smtClean="0">
                <a:solidFill>
                  <a:prstClr val="black"/>
                </a:solidFill>
                <a:latin typeface="Calibri"/>
                <a:ea typeface="宋体"/>
              </a:rPr>
              <a:t>---</a:t>
            </a:r>
            <a:r>
              <a:rPr lang="zh-CN" altLang="en-US" sz="1800" dirty="0" smtClean="0">
                <a:solidFill>
                  <a:prstClr val="black"/>
                </a:solidFill>
                <a:latin typeface="Calibri"/>
                <a:ea typeface="宋体"/>
              </a:rPr>
              <a:t>生产</a:t>
            </a:r>
            <a:endParaRPr lang="en-US" altLang="zh-CN" sz="1800" dirty="0" smtClean="0">
              <a:solidFill>
                <a:prstClr val="black"/>
              </a:solidFill>
              <a:latin typeface="Calibri"/>
              <a:ea typeface="宋体"/>
            </a:endParaRPr>
          </a:p>
        </p:txBody>
      </p:sp>
      <p:sp>
        <p:nvSpPr>
          <p:cNvPr id="11" name="TextBox 10"/>
          <p:cNvSpPr txBox="1"/>
          <p:nvPr/>
        </p:nvSpPr>
        <p:spPr>
          <a:xfrm>
            <a:off x="5591156" y="3695452"/>
            <a:ext cx="2743508" cy="369332"/>
          </a:xfrm>
          <a:prstGeom prst="rect">
            <a:avLst/>
          </a:prstGeom>
          <a:noFill/>
        </p:spPr>
        <p:txBody>
          <a:bodyPr wrap="none" rtlCol="0">
            <a:spAutoFit/>
          </a:bodyPr>
          <a:lstStyle/>
          <a:p>
            <a:pPr algn="l" defTabSz="914400" fontAlgn="auto" hangingPunct="1">
              <a:spcBef>
                <a:spcPts val="0"/>
              </a:spcBef>
              <a:spcAft>
                <a:spcPts val="0"/>
              </a:spcAft>
            </a:pPr>
            <a:r>
              <a:rPr lang="en-US" altLang="zh-CN" sz="1800" dirty="0" smtClean="0">
                <a:solidFill>
                  <a:prstClr val="black"/>
                </a:solidFill>
                <a:latin typeface="Calibri"/>
                <a:ea typeface="宋体"/>
              </a:rPr>
              <a:t>50Gbps</a:t>
            </a:r>
            <a:r>
              <a:rPr lang="zh-CN" altLang="en-US" sz="1800" dirty="0" smtClean="0">
                <a:solidFill>
                  <a:prstClr val="black"/>
                </a:solidFill>
                <a:latin typeface="Calibri"/>
                <a:ea typeface="宋体"/>
              </a:rPr>
              <a:t>（机房级联光纤）</a:t>
            </a:r>
            <a:endParaRPr lang="zh-CN" altLang="en-US" sz="1800" dirty="0">
              <a:solidFill>
                <a:prstClr val="black"/>
              </a:solidFill>
              <a:latin typeface="Calibri"/>
              <a:ea typeface="宋体"/>
            </a:endParaRPr>
          </a:p>
        </p:txBody>
      </p:sp>
      <p:sp>
        <p:nvSpPr>
          <p:cNvPr id="12" name="圆角矩形 11"/>
          <p:cNvSpPr/>
          <p:nvPr/>
        </p:nvSpPr>
        <p:spPr>
          <a:xfrm>
            <a:off x="335534" y="3695452"/>
            <a:ext cx="3117538" cy="541202"/>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13" name="TextBox 12"/>
          <p:cNvSpPr txBox="1"/>
          <p:nvPr/>
        </p:nvSpPr>
        <p:spPr>
          <a:xfrm>
            <a:off x="509024" y="3695455"/>
            <a:ext cx="2704588" cy="584775"/>
          </a:xfrm>
          <a:prstGeom prst="rect">
            <a:avLst/>
          </a:prstGeom>
          <a:noFill/>
        </p:spPr>
        <p:txBody>
          <a:bodyPr wrap="none" rtlCol="0">
            <a:spAutoFit/>
          </a:bodyPr>
          <a:lstStyle/>
          <a:p>
            <a:pPr defTabSz="914400" fontAlgn="auto" hangingPunct="1">
              <a:spcBef>
                <a:spcPts val="0"/>
              </a:spcBef>
              <a:spcAft>
                <a:spcPts val="0"/>
              </a:spcAft>
            </a:pPr>
            <a:r>
              <a:rPr lang="en-US" altLang="zh-CN" sz="1600" dirty="0" err="1" smtClean="0">
                <a:solidFill>
                  <a:prstClr val="black"/>
                </a:solidFill>
                <a:latin typeface="Calibri"/>
                <a:ea typeface="宋体"/>
              </a:rPr>
              <a:t>MySQL</a:t>
            </a:r>
            <a:r>
              <a:rPr lang="zh-CN" altLang="en-US" sz="1600" dirty="0" smtClean="0">
                <a:solidFill>
                  <a:prstClr val="black"/>
                </a:solidFill>
                <a:latin typeface="Calibri"/>
                <a:ea typeface="宋体"/>
              </a:rPr>
              <a:t>双机</a:t>
            </a:r>
            <a:r>
              <a:rPr lang="en-US" altLang="zh-CN" sz="1600" dirty="0" smtClean="0">
                <a:solidFill>
                  <a:prstClr val="black"/>
                </a:solidFill>
                <a:latin typeface="Calibri"/>
                <a:ea typeface="宋体"/>
              </a:rPr>
              <a:t>---</a:t>
            </a:r>
            <a:r>
              <a:rPr lang="zh-CN" altLang="en-US" sz="1600" dirty="0" smtClean="0">
                <a:solidFill>
                  <a:prstClr val="black"/>
                </a:solidFill>
                <a:latin typeface="Calibri"/>
                <a:ea typeface="宋体"/>
              </a:rPr>
              <a:t>生产</a:t>
            </a:r>
            <a:endParaRPr lang="en-US" altLang="zh-CN" sz="1600" dirty="0" smtClean="0">
              <a:solidFill>
                <a:prstClr val="black"/>
              </a:solidFill>
              <a:latin typeface="Calibri"/>
              <a:ea typeface="宋体"/>
            </a:endParaRPr>
          </a:p>
          <a:p>
            <a:pPr defTabSz="914400" fontAlgn="auto" hangingPunct="1">
              <a:spcBef>
                <a:spcPts val="0"/>
              </a:spcBef>
              <a:spcAft>
                <a:spcPts val="0"/>
              </a:spcAft>
            </a:pPr>
            <a:r>
              <a:rPr lang="zh-CN" altLang="en-US" sz="1600" dirty="0" smtClean="0">
                <a:solidFill>
                  <a:prstClr val="black"/>
                </a:solidFill>
                <a:latin typeface="Calibri"/>
                <a:ea typeface="宋体"/>
              </a:rPr>
              <a:t>全量报表</a:t>
            </a:r>
            <a:r>
              <a:rPr lang="en-US" altLang="zh-CN" sz="1600" dirty="0" smtClean="0">
                <a:solidFill>
                  <a:prstClr val="black"/>
                </a:solidFill>
                <a:latin typeface="Calibri"/>
                <a:ea typeface="宋体"/>
              </a:rPr>
              <a:t>-</a:t>
            </a:r>
            <a:r>
              <a:rPr lang="en-US" altLang="zh-CN" sz="1600" dirty="0" smtClean="0">
                <a:solidFill>
                  <a:prstClr val="black"/>
                </a:solidFill>
                <a:latin typeface="Calibri"/>
                <a:ea typeface="宋体"/>
                <a:sym typeface="Wingdings" pitchFamily="2" charset="2"/>
              </a:rPr>
              <a:t></a:t>
            </a:r>
            <a:r>
              <a:rPr lang="zh-CN" altLang="en-US" sz="1600" dirty="0" smtClean="0">
                <a:solidFill>
                  <a:prstClr val="black"/>
                </a:solidFill>
                <a:latin typeface="Calibri"/>
                <a:ea typeface="宋体"/>
                <a:sym typeface="Wingdings" pitchFamily="2" charset="2"/>
              </a:rPr>
              <a:t>迁移后部分报表</a:t>
            </a:r>
            <a:endParaRPr lang="en-US" altLang="zh-CN" sz="1600" dirty="0" smtClean="0">
              <a:solidFill>
                <a:prstClr val="black"/>
              </a:solidFill>
              <a:latin typeface="Calibri"/>
              <a:ea typeface="宋体"/>
            </a:endParaRPr>
          </a:p>
        </p:txBody>
      </p:sp>
      <p:sp>
        <p:nvSpPr>
          <p:cNvPr id="14" name="椭圆 13"/>
          <p:cNvSpPr/>
          <p:nvPr/>
        </p:nvSpPr>
        <p:spPr>
          <a:xfrm>
            <a:off x="1533155" y="2749443"/>
            <a:ext cx="1169077" cy="338251"/>
          </a:xfrm>
          <a:prstGeom prst="ellipse">
            <a:avLst/>
          </a:prstGeom>
          <a:solidFill>
            <a:schemeClr val="accent6">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15" name="TextBox 14"/>
          <p:cNvSpPr txBox="1"/>
          <p:nvPr/>
        </p:nvSpPr>
        <p:spPr>
          <a:xfrm>
            <a:off x="1831594" y="2749442"/>
            <a:ext cx="587019" cy="430887"/>
          </a:xfrm>
          <a:prstGeom prst="rect">
            <a:avLst/>
          </a:prstGeom>
          <a:noFill/>
        </p:spPr>
        <p:txBody>
          <a:bodyPr wrap="none" rtlCol="0">
            <a:spAutoFit/>
          </a:bodyPr>
          <a:lstStyle/>
          <a:p>
            <a:pPr defTabSz="914400" fontAlgn="auto" hangingPunct="1">
              <a:spcBef>
                <a:spcPts val="0"/>
              </a:spcBef>
              <a:spcAft>
                <a:spcPts val="0"/>
              </a:spcAft>
            </a:pPr>
            <a:r>
              <a:rPr lang="en-US" altLang="zh-CN" sz="1100" dirty="0" err="1" smtClean="0">
                <a:solidFill>
                  <a:prstClr val="black"/>
                </a:solidFill>
                <a:latin typeface="Calibri"/>
                <a:ea typeface="宋体"/>
              </a:rPr>
              <a:t>MySQL</a:t>
            </a:r>
            <a:endParaRPr lang="en-US" altLang="zh-CN" sz="1100" dirty="0" smtClean="0">
              <a:solidFill>
                <a:prstClr val="black"/>
              </a:solidFill>
              <a:latin typeface="Calibri"/>
              <a:ea typeface="宋体"/>
            </a:endParaRPr>
          </a:p>
          <a:p>
            <a:pPr defTabSz="914400" fontAlgn="auto" hangingPunct="1">
              <a:spcBef>
                <a:spcPts val="0"/>
              </a:spcBef>
              <a:spcAft>
                <a:spcPts val="0"/>
              </a:spcAft>
            </a:pPr>
            <a:r>
              <a:rPr lang="en-US" altLang="zh-CN" sz="1100" dirty="0" smtClean="0">
                <a:solidFill>
                  <a:prstClr val="black"/>
                </a:solidFill>
                <a:latin typeface="Calibri"/>
                <a:ea typeface="宋体"/>
              </a:rPr>
              <a:t>SQL</a:t>
            </a:r>
          </a:p>
        </p:txBody>
      </p:sp>
      <p:sp>
        <p:nvSpPr>
          <p:cNvPr id="16" name="椭圆 15"/>
          <p:cNvSpPr/>
          <p:nvPr/>
        </p:nvSpPr>
        <p:spPr>
          <a:xfrm>
            <a:off x="3189346" y="2749443"/>
            <a:ext cx="1169077" cy="338251"/>
          </a:xfrm>
          <a:prstGeom prst="ellipse">
            <a:avLst/>
          </a:prstGeom>
          <a:solidFill>
            <a:schemeClr val="tx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17" name="TextBox 16"/>
          <p:cNvSpPr txBox="1"/>
          <p:nvPr/>
        </p:nvSpPr>
        <p:spPr>
          <a:xfrm>
            <a:off x="3556711" y="2749442"/>
            <a:ext cx="449162" cy="430887"/>
          </a:xfrm>
          <a:prstGeom prst="rect">
            <a:avLst/>
          </a:prstGeom>
          <a:noFill/>
        </p:spPr>
        <p:txBody>
          <a:bodyPr wrap="none" rtlCol="0">
            <a:spAutoFit/>
          </a:bodyPr>
          <a:lstStyle/>
          <a:p>
            <a:pPr defTabSz="914400" fontAlgn="auto" hangingPunct="1">
              <a:spcBef>
                <a:spcPts val="0"/>
              </a:spcBef>
              <a:spcAft>
                <a:spcPts val="0"/>
              </a:spcAft>
            </a:pPr>
            <a:r>
              <a:rPr lang="en-US" altLang="zh-CN" sz="1100" dirty="0" smtClean="0">
                <a:solidFill>
                  <a:prstClr val="black"/>
                </a:solidFill>
                <a:latin typeface="Calibri"/>
                <a:ea typeface="宋体"/>
              </a:rPr>
              <a:t>MPP</a:t>
            </a:r>
          </a:p>
          <a:p>
            <a:pPr defTabSz="914400" fontAlgn="auto" hangingPunct="1">
              <a:spcBef>
                <a:spcPts val="0"/>
              </a:spcBef>
              <a:spcAft>
                <a:spcPts val="0"/>
              </a:spcAft>
            </a:pPr>
            <a:r>
              <a:rPr lang="en-US" altLang="zh-CN" sz="1100" dirty="0" smtClean="0">
                <a:solidFill>
                  <a:prstClr val="black"/>
                </a:solidFill>
                <a:latin typeface="Calibri"/>
                <a:ea typeface="宋体"/>
              </a:rPr>
              <a:t>SQL</a:t>
            </a:r>
          </a:p>
        </p:txBody>
      </p:sp>
      <p:sp>
        <p:nvSpPr>
          <p:cNvPr id="18" name="椭圆 17"/>
          <p:cNvSpPr/>
          <p:nvPr/>
        </p:nvSpPr>
        <p:spPr>
          <a:xfrm>
            <a:off x="3189344" y="2342448"/>
            <a:ext cx="194845" cy="135300"/>
          </a:xfrm>
          <a:prstGeom prst="ellipse">
            <a:avLst/>
          </a:prstGeom>
          <a:solidFill>
            <a:schemeClr val="bg1">
              <a:alpha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cxnSp>
        <p:nvCxnSpPr>
          <p:cNvPr id="19" name="直接连接符 18"/>
          <p:cNvCxnSpPr/>
          <p:nvPr/>
        </p:nvCxnSpPr>
        <p:spPr>
          <a:xfrm flipH="1">
            <a:off x="2604808" y="2545401"/>
            <a:ext cx="487115" cy="315479"/>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8" idx="5"/>
            <a:endCxn id="17" idx="0"/>
          </p:cNvCxnSpPr>
          <p:nvPr/>
        </p:nvCxnSpPr>
        <p:spPr>
          <a:xfrm>
            <a:off x="3355655" y="2457934"/>
            <a:ext cx="425637" cy="291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117692" y="2477751"/>
            <a:ext cx="0" cy="2706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2020268" y="2342448"/>
            <a:ext cx="194845" cy="135300"/>
          </a:xfrm>
          <a:prstGeom prst="ellipse">
            <a:avLst/>
          </a:prstGeom>
          <a:solidFill>
            <a:srgbClr val="FF000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23" name="TextBox 22"/>
          <p:cNvSpPr txBox="1"/>
          <p:nvPr/>
        </p:nvSpPr>
        <p:spPr>
          <a:xfrm>
            <a:off x="1533155" y="2139499"/>
            <a:ext cx="894797" cy="276999"/>
          </a:xfrm>
          <a:prstGeom prst="rect">
            <a:avLst/>
          </a:prstGeom>
          <a:noFill/>
        </p:spPr>
        <p:txBody>
          <a:bodyPr wrap="none" rtlCol="0">
            <a:spAutoFit/>
          </a:bodyPr>
          <a:lstStyle/>
          <a:p>
            <a:pPr algn="l" defTabSz="914400" fontAlgn="auto" hangingPunct="1">
              <a:spcBef>
                <a:spcPts val="0"/>
              </a:spcBef>
              <a:spcAft>
                <a:spcPts val="0"/>
              </a:spcAft>
            </a:pPr>
            <a:r>
              <a:rPr lang="en-US" altLang="zh-CN" sz="1200" dirty="0" smtClean="0">
                <a:solidFill>
                  <a:prstClr val="black"/>
                </a:solidFill>
                <a:latin typeface="Calibri"/>
                <a:ea typeface="宋体"/>
              </a:rPr>
              <a:t>9xx </a:t>
            </a:r>
            <a:r>
              <a:rPr lang="zh-CN" altLang="en-US" sz="1200" dirty="0" smtClean="0">
                <a:solidFill>
                  <a:prstClr val="black"/>
                </a:solidFill>
                <a:latin typeface="Calibri"/>
                <a:ea typeface="宋体"/>
              </a:rPr>
              <a:t>张报表</a:t>
            </a:r>
            <a:endParaRPr lang="zh-CN" altLang="en-US" sz="1200" dirty="0">
              <a:solidFill>
                <a:prstClr val="black"/>
              </a:solidFill>
              <a:latin typeface="Calibri"/>
              <a:ea typeface="宋体"/>
            </a:endParaRPr>
          </a:p>
        </p:txBody>
      </p:sp>
      <p:sp>
        <p:nvSpPr>
          <p:cNvPr id="24" name="TextBox 23"/>
          <p:cNvSpPr txBox="1"/>
          <p:nvPr/>
        </p:nvSpPr>
        <p:spPr>
          <a:xfrm>
            <a:off x="2702231" y="2139500"/>
            <a:ext cx="1915909" cy="276999"/>
          </a:xfrm>
          <a:prstGeom prst="rect">
            <a:avLst/>
          </a:prstGeom>
          <a:noFill/>
        </p:spPr>
        <p:txBody>
          <a:bodyPr wrap="none" rtlCol="0">
            <a:spAutoFit/>
          </a:bodyPr>
          <a:lstStyle/>
          <a:p>
            <a:pPr algn="l" defTabSz="914400" fontAlgn="auto" hangingPunct="1">
              <a:spcBef>
                <a:spcPts val="0"/>
              </a:spcBef>
              <a:spcAft>
                <a:spcPts val="0"/>
              </a:spcAft>
            </a:pPr>
            <a:r>
              <a:rPr lang="en-US" altLang="zh-CN" sz="1200" dirty="0" smtClean="0">
                <a:solidFill>
                  <a:srgbClr val="FF0000"/>
                </a:solidFill>
                <a:latin typeface="Calibri"/>
                <a:ea typeface="宋体"/>
              </a:rPr>
              <a:t>30 </a:t>
            </a:r>
            <a:r>
              <a:rPr lang="zh-CN" altLang="en-US" sz="1200" dirty="0" smtClean="0">
                <a:solidFill>
                  <a:srgbClr val="FF0000"/>
                </a:solidFill>
                <a:latin typeface="Calibri"/>
                <a:ea typeface="宋体"/>
              </a:rPr>
              <a:t>张报表（第一期优化）</a:t>
            </a:r>
            <a:endParaRPr lang="zh-CN" altLang="en-US" sz="1200" dirty="0">
              <a:solidFill>
                <a:srgbClr val="FF0000"/>
              </a:solidFill>
              <a:latin typeface="Calibri"/>
              <a:ea typeface="宋体"/>
            </a:endParaRPr>
          </a:p>
        </p:txBody>
      </p:sp>
      <p:cxnSp>
        <p:nvCxnSpPr>
          <p:cNvPr id="25" name="直接连接符 24"/>
          <p:cNvCxnSpPr/>
          <p:nvPr/>
        </p:nvCxnSpPr>
        <p:spPr>
          <a:xfrm>
            <a:off x="2117692" y="3086600"/>
            <a:ext cx="0" cy="60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圆角矩形 25"/>
          <p:cNvSpPr/>
          <p:nvPr/>
        </p:nvSpPr>
        <p:spPr>
          <a:xfrm>
            <a:off x="5917191" y="4437112"/>
            <a:ext cx="2922691" cy="541202"/>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27" name="TextBox 26"/>
          <p:cNvSpPr txBox="1"/>
          <p:nvPr/>
        </p:nvSpPr>
        <p:spPr>
          <a:xfrm>
            <a:off x="5714932" y="4437112"/>
            <a:ext cx="3266063" cy="523220"/>
          </a:xfrm>
          <a:prstGeom prst="rect">
            <a:avLst/>
          </a:prstGeom>
          <a:noFill/>
        </p:spPr>
        <p:txBody>
          <a:bodyPr wrap="square" rtlCol="0">
            <a:spAutoFit/>
          </a:bodyPr>
          <a:lstStyle/>
          <a:p>
            <a:pPr defTabSz="914400" fontAlgn="auto" hangingPunct="1">
              <a:spcBef>
                <a:spcPts val="0"/>
              </a:spcBef>
              <a:spcAft>
                <a:spcPts val="0"/>
              </a:spcAft>
            </a:pPr>
            <a:r>
              <a:rPr lang="en-US" altLang="zh-CN" sz="1600" dirty="0" smtClean="0">
                <a:solidFill>
                  <a:prstClr val="black"/>
                </a:solidFill>
                <a:latin typeface="Calibri"/>
                <a:ea typeface="宋体"/>
              </a:rPr>
              <a:t>MPP</a:t>
            </a:r>
            <a:r>
              <a:rPr lang="zh-CN" altLang="en-US" sz="1600" dirty="0" smtClean="0">
                <a:solidFill>
                  <a:prstClr val="black"/>
                </a:solidFill>
                <a:latin typeface="Calibri"/>
                <a:ea typeface="宋体"/>
              </a:rPr>
              <a:t>集群（</a:t>
            </a:r>
            <a:r>
              <a:rPr lang="en-US" altLang="zh-CN" sz="1600" dirty="0" smtClean="0">
                <a:solidFill>
                  <a:prstClr val="black"/>
                </a:solidFill>
                <a:latin typeface="Calibri"/>
                <a:ea typeface="宋体"/>
              </a:rPr>
              <a:t>8</a:t>
            </a:r>
            <a:r>
              <a:rPr lang="zh-CN" altLang="en-US" sz="1600" dirty="0" smtClean="0">
                <a:solidFill>
                  <a:prstClr val="black"/>
                </a:solidFill>
                <a:latin typeface="Calibri"/>
                <a:ea typeface="宋体"/>
              </a:rPr>
              <a:t>台）</a:t>
            </a:r>
            <a:r>
              <a:rPr lang="en-US" altLang="zh-CN" sz="1600" dirty="0" smtClean="0">
                <a:solidFill>
                  <a:prstClr val="black"/>
                </a:solidFill>
                <a:latin typeface="Calibri"/>
                <a:ea typeface="宋体"/>
              </a:rPr>
              <a:t>---</a:t>
            </a:r>
            <a:r>
              <a:rPr lang="zh-CN" altLang="en-US" sz="1600" dirty="0" smtClean="0">
                <a:solidFill>
                  <a:prstClr val="black"/>
                </a:solidFill>
                <a:latin typeface="Calibri"/>
                <a:ea typeface="宋体"/>
              </a:rPr>
              <a:t>生产</a:t>
            </a:r>
            <a:endParaRPr lang="en-US" altLang="zh-CN" sz="1600" dirty="0" smtClean="0">
              <a:solidFill>
                <a:prstClr val="black"/>
              </a:solidFill>
              <a:latin typeface="Calibri"/>
              <a:ea typeface="宋体"/>
            </a:endParaRPr>
          </a:p>
          <a:p>
            <a:pPr defTabSz="914400" fontAlgn="auto" hangingPunct="1">
              <a:spcBef>
                <a:spcPts val="0"/>
              </a:spcBef>
              <a:spcAft>
                <a:spcPts val="0"/>
              </a:spcAft>
            </a:pPr>
            <a:r>
              <a:rPr lang="zh-CN" altLang="en-US" sz="1200" dirty="0" smtClean="0">
                <a:solidFill>
                  <a:srgbClr val="FF0000"/>
                </a:solidFill>
                <a:latin typeface="Calibri"/>
                <a:ea typeface="宋体"/>
              </a:rPr>
              <a:t>第一阶段</a:t>
            </a:r>
            <a:r>
              <a:rPr lang="en-US" altLang="zh-CN" sz="1200" dirty="0" smtClean="0">
                <a:solidFill>
                  <a:srgbClr val="FF0000"/>
                </a:solidFill>
                <a:latin typeface="Calibri"/>
                <a:ea typeface="宋体"/>
              </a:rPr>
              <a:t>30</a:t>
            </a:r>
            <a:r>
              <a:rPr lang="zh-CN" altLang="en-US" sz="1200" dirty="0" smtClean="0">
                <a:solidFill>
                  <a:srgbClr val="FF0000"/>
                </a:solidFill>
                <a:latin typeface="Calibri"/>
                <a:ea typeface="宋体"/>
              </a:rPr>
              <a:t>张</a:t>
            </a:r>
            <a:endParaRPr lang="en-US" altLang="zh-CN" sz="1200" dirty="0" smtClean="0">
              <a:solidFill>
                <a:srgbClr val="FF0000"/>
              </a:solidFill>
              <a:latin typeface="Calibri"/>
              <a:ea typeface="宋体"/>
            </a:endParaRPr>
          </a:p>
        </p:txBody>
      </p:sp>
      <p:sp>
        <p:nvSpPr>
          <p:cNvPr id="28" name="圆角矩形 27"/>
          <p:cNvSpPr/>
          <p:nvPr/>
        </p:nvSpPr>
        <p:spPr>
          <a:xfrm>
            <a:off x="6802180" y="1868896"/>
            <a:ext cx="4772454" cy="1285354"/>
          </a:xfrm>
          <a:prstGeom prst="roundRect">
            <a:avLst/>
          </a:prstGeom>
          <a:solidFill>
            <a:schemeClr val="bg1">
              <a:lumMod val="75000"/>
              <a:alpha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29" name="TextBox 28"/>
          <p:cNvSpPr txBox="1"/>
          <p:nvPr/>
        </p:nvSpPr>
        <p:spPr>
          <a:xfrm>
            <a:off x="7597499" y="1868896"/>
            <a:ext cx="3276025" cy="369332"/>
          </a:xfrm>
          <a:prstGeom prst="rect">
            <a:avLst/>
          </a:prstGeom>
          <a:noFill/>
        </p:spPr>
        <p:txBody>
          <a:bodyPr wrap="none" rtlCol="0">
            <a:spAutoFit/>
          </a:bodyPr>
          <a:lstStyle/>
          <a:p>
            <a:pPr defTabSz="914400" fontAlgn="auto" hangingPunct="1">
              <a:spcBef>
                <a:spcPts val="0"/>
              </a:spcBef>
              <a:spcAft>
                <a:spcPts val="0"/>
              </a:spcAft>
            </a:pPr>
            <a:r>
              <a:rPr lang="en-US" altLang="zh-CN" sz="1800" dirty="0" err="1" smtClean="0">
                <a:solidFill>
                  <a:prstClr val="black"/>
                </a:solidFill>
                <a:latin typeface="Calibri"/>
                <a:ea typeface="宋体"/>
              </a:rPr>
              <a:t>FineReport</a:t>
            </a:r>
            <a:r>
              <a:rPr lang="zh-CN" altLang="en-US" sz="1800" dirty="0" smtClean="0">
                <a:solidFill>
                  <a:prstClr val="black"/>
                </a:solidFill>
                <a:latin typeface="Calibri"/>
                <a:ea typeface="宋体"/>
              </a:rPr>
              <a:t>报表前台</a:t>
            </a:r>
            <a:r>
              <a:rPr lang="en-US" altLang="zh-CN" sz="1800" dirty="0" smtClean="0">
                <a:solidFill>
                  <a:prstClr val="black"/>
                </a:solidFill>
                <a:latin typeface="Calibri"/>
                <a:ea typeface="宋体"/>
              </a:rPr>
              <a:t>---</a:t>
            </a:r>
            <a:r>
              <a:rPr lang="zh-CN" altLang="en-US" sz="1800" dirty="0" smtClean="0">
                <a:solidFill>
                  <a:prstClr val="black"/>
                </a:solidFill>
                <a:latin typeface="Calibri"/>
                <a:ea typeface="宋体"/>
              </a:rPr>
              <a:t>验证环境</a:t>
            </a:r>
            <a:endParaRPr lang="en-US" altLang="zh-CN" sz="1800" dirty="0" smtClean="0">
              <a:solidFill>
                <a:prstClr val="black"/>
              </a:solidFill>
              <a:latin typeface="Calibri"/>
              <a:ea typeface="宋体"/>
            </a:endParaRPr>
          </a:p>
        </p:txBody>
      </p:sp>
      <p:sp>
        <p:nvSpPr>
          <p:cNvPr id="30" name="椭圆 29"/>
          <p:cNvSpPr/>
          <p:nvPr/>
        </p:nvSpPr>
        <p:spPr>
          <a:xfrm>
            <a:off x="7484143" y="2749443"/>
            <a:ext cx="1169077" cy="338251"/>
          </a:xfrm>
          <a:prstGeom prst="ellipse">
            <a:avLst/>
          </a:prstGeom>
          <a:solidFill>
            <a:schemeClr val="accent6">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31" name="TextBox 30"/>
          <p:cNvSpPr txBox="1"/>
          <p:nvPr/>
        </p:nvSpPr>
        <p:spPr>
          <a:xfrm>
            <a:off x="7782581" y="2749442"/>
            <a:ext cx="587019" cy="430887"/>
          </a:xfrm>
          <a:prstGeom prst="rect">
            <a:avLst/>
          </a:prstGeom>
          <a:noFill/>
        </p:spPr>
        <p:txBody>
          <a:bodyPr wrap="none" rtlCol="0">
            <a:spAutoFit/>
          </a:bodyPr>
          <a:lstStyle/>
          <a:p>
            <a:pPr defTabSz="914400" fontAlgn="auto" hangingPunct="1">
              <a:spcBef>
                <a:spcPts val="0"/>
              </a:spcBef>
              <a:spcAft>
                <a:spcPts val="0"/>
              </a:spcAft>
            </a:pPr>
            <a:r>
              <a:rPr lang="en-US" altLang="zh-CN" sz="1100" dirty="0" err="1" smtClean="0">
                <a:solidFill>
                  <a:prstClr val="black"/>
                </a:solidFill>
                <a:latin typeface="Calibri"/>
                <a:ea typeface="宋体"/>
              </a:rPr>
              <a:t>MySQL</a:t>
            </a:r>
            <a:endParaRPr lang="en-US" altLang="zh-CN" sz="1100" dirty="0" smtClean="0">
              <a:solidFill>
                <a:prstClr val="black"/>
              </a:solidFill>
              <a:latin typeface="Calibri"/>
              <a:ea typeface="宋体"/>
            </a:endParaRPr>
          </a:p>
          <a:p>
            <a:pPr defTabSz="914400" fontAlgn="auto" hangingPunct="1">
              <a:spcBef>
                <a:spcPts val="0"/>
              </a:spcBef>
              <a:spcAft>
                <a:spcPts val="0"/>
              </a:spcAft>
            </a:pPr>
            <a:r>
              <a:rPr lang="en-US" altLang="zh-CN" sz="1100" dirty="0" smtClean="0">
                <a:solidFill>
                  <a:prstClr val="black"/>
                </a:solidFill>
                <a:latin typeface="Calibri"/>
                <a:ea typeface="宋体"/>
              </a:rPr>
              <a:t>SQL</a:t>
            </a:r>
          </a:p>
        </p:txBody>
      </p:sp>
      <p:sp>
        <p:nvSpPr>
          <p:cNvPr id="32" name="椭圆 31"/>
          <p:cNvSpPr/>
          <p:nvPr/>
        </p:nvSpPr>
        <p:spPr>
          <a:xfrm>
            <a:off x="9140335" y="2749443"/>
            <a:ext cx="1169077" cy="338251"/>
          </a:xfrm>
          <a:prstGeom prst="ellipse">
            <a:avLst/>
          </a:prstGeom>
          <a:solidFill>
            <a:schemeClr val="tx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33" name="TextBox 32"/>
          <p:cNvSpPr txBox="1"/>
          <p:nvPr/>
        </p:nvSpPr>
        <p:spPr>
          <a:xfrm>
            <a:off x="9507701" y="2749442"/>
            <a:ext cx="449162" cy="430887"/>
          </a:xfrm>
          <a:prstGeom prst="rect">
            <a:avLst/>
          </a:prstGeom>
          <a:noFill/>
        </p:spPr>
        <p:txBody>
          <a:bodyPr wrap="none" rtlCol="0">
            <a:spAutoFit/>
          </a:bodyPr>
          <a:lstStyle/>
          <a:p>
            <a:pPr defTabSz="914400" fontAlgn="auto" hangingPunct="1">
              <a:spcBef>
                <a:spcPts val="0"/>
              </a:spcBef>
              <a:spcAft>
                <a:spcPts val="0"/>
              </a:spcAft>
            </a:pPr>
            <a:r>
              <a:rPr lang="en-US" altLang="zh-CN" sz="1100" dirty="0" smtClean="0">
                <a:solidFill>
                  <a:prstClr val="black"/>
                </a:solidFill>
                <a:latin typeface="Calibri"/>
                <a:ea typeface="宋体"/>
              </a:rPr>
              <a:t>MPP</a:t>
            </a:r>
          </a:p>
          <a:p>
            <a:pPr defTabSz="914400" fontAlgn="auto" hangingPunct="1">
              <a:spcBef>
                <a:spcPts val="0"/>
              </a:spcBef>
              <a:spcAft>
                <a:spcPts val="0"/>
              </a:spcAft>
            </a:pPr>
            <a:r>
              <a:rPr lang="en-US" altLang="zh-CN" sz="1100" dirty="0" smtClean="0">
                <a:solidFill>
                  <a:prstClr val="black"/>
                </a:solidFill>
                <a:latin typeface="Calibri"/>
                <a:ea typeface="宋体"/>
              </a:rPr>
              <a:t>SQL</a:t>
            </a:r>
          </a:p>
        </p:txBody>
      </p:sp>
      <p:sp>
        <p:nvSpPr>
          <p:cNvPr id="34" name="椭圆 33"/>
          <p:cNvSpPr/>
          <p:nvPr/>
        </p:nvSpPr>
        <p:spPr>
          <a:xfrm>
            <a:off x="9140333" y="2342448"/>
            <a:ext cx="194845" cy="135300"/>
          </a:xfrm>
          <a:prstGeom prst="ellipse">
            <a:avLst/>
          </a:prstGeom>
          <a:solidFill>
            <a:schemeClr val="bg1">
              <a:alpha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cxnSp>
        <p:nvCxnSpPr>
          <p:cNvPr id="35" name="直接连接符 34"/>
          <p:cNvCxnSpPr/>
          <p:nvPr/>
        </p:nvCxnSpPr>
        <p:spPr>
          <a:xfrm flipH="1">
            <a:off x="8555795" y="2545401"/>
            <a:ext cx="487115" cy="315479"/>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3" idx="0"/>
          </p:cNvCxnSpPr>
          <p:nvPr/>
        </p:nvCxnSpPr>
        <p:spPr>
          <a:xfrm>
            <a:off x="9335179" y="2477749"/>
            <a:ext cx="397103" cy="271693"/>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068679" y="2477751"/>
            <a:ext cx="0" cy="2706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7971256" y="2342448"/>
            <a:ext cx="194845" cy="135300"/>
          </a:xfrm>
          <a:prstGeom prst="ellipse">
            <a:avLst/>
          </a:prstGeom>
          <a:solidFill>
            <a:srgbClr val="FF000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39" name="TextBox 38"/>
          <p:cNvSpPr txBox="1"/>
          <p:nvPr/>
        </p:nvSpPr>
        <p:spPr>
          <a:xfrm>
            <a:off x="7484143" y="2139499"/>
            <a:ext cx="894797" cy="276999"/>
          </a:xfrm>
          <a:prstGeom prst="rect">
            <a:avLst/>
          </a:prstGeom>
          <a:noFill/>
        </p:spPr>
        <p:txBody>
          <a:bodyPr wrap="none" rtlCol="0">
            <a:spAutoFit/>
          </a:bodyPr>
          <a:lstStyle/>
          <a:p>
            <a:pPr algn="l" defTabSz="914400" fontAlgn="auto" hangingPunct="1">
              <a:spcBef>
                <a:spcPts val="0"/>
              </a:spcBef>
              <a:spcAft>
                <a:spcPts val="0"/>
              </a:spcAft>
            </a:pPr>
            <a:r>
              <a:rPr lang="en-US" altLang="zh-CN" sz="1200" dirty="0" smtClean="0">
                <a:solidFill>
                  <a:prstClr val="black"/>
                </a:solidFill>
                <a:latin typeface="Calibri"/>
                <a:ea typeface="宋体"/>
              </a:rPr>
              <a:t>9xx </a:t>
            </a:r>
            <a:r>
              <a:rPr lang="zh-CN" altLang="en-US" sz="1200" dirty="0" smtClean="0">
                <a:solidFill>
                  <a:prstClr val="black"/>
                </a:solidFill>
                <a:latin typeface="Calibri"/>
                <a:ea typeface="宋体"/>
              </a:rPr>
              <a:t>张报表</a:t>
            </a:r>
            <a:endParaRPr lang="zh-CN" altLang="en-US" sz="1200" dirty="0">
              <a:solidFill>
                <a:prstClr val="black"/>
              </a:solidFill>
              <a:latin typeface="Calibri"/>
              <a:ea typeface="宋体"/>
            </a:endParaRPr>
          </a:p>
        </p:txBody>
      </p:sp>
      <p:sp>
        <p:nvSpPr>
          <p:cNvPr id="40" name="TextBox 39"/>
          <p:cNvSpPr txBox="1"/>
          <p:nvPr/>
        </p:nvSpPr>
        <p:spPr>
          <a:xfrm>
            <a:off x="8653218" y="2139500"/>
            <a:ext cx="1915909" cy="276999"/>
          </a:xfrm>
          <a:prstGeom prst="rect">
            <a:avLst/>
          </a:prstGeom>
          <a:noFill/>
        </p:spPr>
        <p:txBody>
          <a:bodyPr wrap="none" rtlCol="0">
            <a:spAutoFit/>
          </a:bodyPr>
          <a:lstStyle/>
          <a:p>
            <a:pPr algn="l" defTabSz="914400" fontAlgn="auto" hangingPunct="1">
              <a:spcBef>
                <a:spcPts val="0"/>
              </a:spcBef>
              <a:spcAft>
                <a:spcPts val="0"/>
              </a:spcAft>
            </a:pPr>
            <a:r>
              <a:rPr lang="en-US" altLang="zh-CN" sz="1200" dirty="0" smtClean="0">
                <a:solidFill>
                  <a:prstClr val="black"/>
                </a:solidFill>
                <a:latin typeface="Calibri"/>
                <a:ea typeface="宋体"/>
              </a:rPr>
              <a:t>30 </a:t>
            </a:r>
            <a:r>
              <a:rPr lang="zh-CN" altLang="en-US" sz="1200" dirty="0" smtClean="0">
                <a:solidFill>
                  <a:prstClr val="black"/>
                </a:solidFill>
                <a:latin typeface="Calibri"/>
                <a:ea typeface="宋体"/>
              </a:rPr>
              <a:t>张报表（第一期优化）</a:t>
            </a:r>
            <a:endParaRPr lang="zh-CN" altLang="en-US" sz="1200" dirty="0">
              <a:solidFill>
                <a:prstClr val="black"/>
              </a:solidFill>
              <a:latin typeface="Calibri"/>
              <a:ea typeface="宋体"/>
            </a:endParaRPr>
          </a:p>
        </p:txBody>
      </p:sp>
      <p:sp>
        <p:nvSpPr>
          <p:cNvPr id="41" name="圆角矩形 40"/>
          <p:cNvSpPr/>
          <p:nvPr/>
        </p:nvSpPr>
        <p:spPr>
          <a:xfrm>
            <a:off x="9424419" y="4437112"/>
            <a:ext cx="2581024" cy="541202"/>
          </a:xfrm>
          <a:prstGeom prst="roundRect">
            <a:avLst/>
          </a:prstGeom>
          <a:solidFill>
            <a:schemeClr val="bg1">
              <a:lumMod val="75000"/>
              <a:alpha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42" name="TextBox 41"/>
          <p:cNvSpPr txBox="1"/>
          <p:nvPr/>
        </p:nvSpPr>
        <p:spPr>
          <a:xfrm>
            <a:off x="9732807" y="4437115"/>
            <a:ext cx="1983235" cy="584775"/>
          </a:xfrm>
          <a:prstGeom prst="rect">
            <a:avLst/>
          </a:prstGeom>
          <a:noFill/>
        </p:spPr>
        <p:txBody>
          <a:bodyPr wrap="none" rtlCol="0">
            <a:spAutoFit/>
          </a:bodyPr>
          <a:lstStyle/>
          <a:p>
            <a:pPr defTabSz="914400" fontAlgn="auto" hangingPunct="1">
              <a:spcBef>
                <a:spcPts val="0"/>
              </a:spcBef>
              <a:spcAft>
                <a:spcPts val="0"/>
              </a:spcAft>
            </a:pPr>
            <a:r>
              <a:rPr lang="en-US" altLang="zh-CN" sz="1600" dirty="0" err="1" smtClean="0">
                <a:solidFill>
                  <a:prstClr val="black"/>
                </a:solidFill>
                <a:latin typeface="Calibri"/>
                <a:ea typeface="宋体"/>
              </a:rPr>
              <a:t>MySQL</a:t>
            </a:r>
            <a:r>
              <a:rPr lang="en-US" altLang="zh-CN" sz="1600" dirty="0" smtClean="0">
                <a:solidFill>
                  <a:prstClr val="black"/>
                </a:solidFill>
                <a:latin typeface="Calibri"/>
                <a:ea typeface="宋体"/>
              </a:rPr>
              <a:t>—</a:t>
            </a:r>
            <a:r>
              <a:rPr lang="zh-CN" altLang="en-US" sz="1600" dirty="0" smtClean="0">
                <a:solidFill>
                  <a:prstClr val="black"/>
                </a:solidFill>
                <a:latin typeface="Calibri"/>
                <a:ea typeface="宋体"/>
              </a:rPr>
              <a:t>验证后下线</a:t>
            </a:r>
            <a:endParaRPr lang="en-US" altLang="zh-CN" sz="1600" dirty="0" smtClean="0">
              <a:solidFill>
                <a:prstClr val="black"/>
              </a:solidFill>
              <a:latin typeface="Calibri"/>
              <a:ea typeface="宋体"/>
            </a:endParaRPr>
          </a:p>
          <a:p>
            <a:pPr defTabSz="914400" fontAlgn="auto" hangingPunct="1">
              <a:spcBef>
                <a:spcPts val="0"/>
              </a:spcBef>
              <a:spcAft>
                <a:spcPts val="0"/>
              </a:spcAft>
            </a:pPr>
            <a:r>
              <a:rPr lang="zh-CN" altLang="en-US" sz="1600" dirty="0" smtClean="0">
                <a:solidFill>
                  <a:prstClr val="black"/>
                </a:solidFill>
                <a:latin typeface="Calibri"/>
                <a:ea typeface="宋体"/>
              </a:rPr>
              <a:t>全量报表</a:t>
            </a:r>
            <a:endParaRPr lang="en-US" altLang="zh-CN" sz="1600" dirty="0" smtClean="0">
              <a:solidFill>
                <a:prstClr val="black"/>
              </a:solidFill>
              <a:latin typeface="Calibri"/>
              <a:ea typeface="宋体"/>
            </a:endParaRPr>
          </a:p>
        </p:txBody>
      </p:sp>
      <p:sp>
        <p:nvSpPr>
          <p:cNvPr id="43" name="TextBox 42"/>
          <p:cNvSpPr txBox="1"/>
          <p:nvPr/>
        </p:nvSpPr>
        <p:spPr>
          <a:xfrm>
            <a:off x="3409478" y="2348880"/>
            <a:ext cx="1031051" cy="261610"/>
          </a:xfrm>
          <a:prstGeom prst="rect">
            <a:avLst/>
          </a:prstGeom>
          <a:noFill/>
        </p:spPr>
        <p:txBody>
          <a:bodyPr wrap="none" rtlCol="0">
            <a:spAutoFit/>
          </a:bodyPr>
          <a:lstStyle/>
          <a:p>
            <a:pPr algn="l" defTabSz="914400" fontAlgn="auto" hangingPunct="1">
              <a:spcBef>
                <a:spcPts val="0"/>
              </a:spcBef>
              <a:spcAft>
                <a:spcPts val="0"/>
              </a:spcAft>
            </a:pPr>
            <a:r>
              <a:rPr lang="zh-CN" altLang="en-US" sz="1100" dirty="0" smtClean="0">
                <a:solidFill>
                  <a:prstClr val="black"/>
                </a:solidFill>
                <a:latin typeface="Calibri"/>
                <a:ea typeface="宋体"/>
              </a:rPr>
              <a:t>异常倒换开关</a:t>
            </a:r>
            <a:endParaRPr lang="zh-CN" altLang="en-US" sz="1100" dirty="0">
              <a:solidFill>
                <a:prstClr val="black"/>
              </a:solidFill>
              <a:latin typeface="Calibri"/>
              <a:ea typeface="宋体"/>
            </a:endParaRPr>
          </a:p>
        </p:txBody>
      </p:sp>
      <p:sp>
        <p:nvSpPr>
          <p:cNvPr id="44" name="TextBox 43"/>
          <p:cNvSpPr txBox="1"/>
          <p:nvPr/>
        </p:nvSpPr>
        <p:spPr>
          <a:xfrm>
            <a:off x="9557361" y="2492896"/>
            <a:ext cx="1031051" cy="261610"/>
          </a:xfrm>
          <a:prstGeom prst="rect">
            <a:avLst/>
          </a:prstGeom>
          <a:noFill/>
        </p:spPr>
        <p:txBody>
          <a:bodyPr wrap="none" rtlCol="0">
            <a:spAutoFit/>
          </a:bodyPr>
          <a:lstStyle/>
          <a:p>
            <a:pPr algn="l" defTabSz="914400" fontAlgn="auto" hangingPunct="1">
              <a:spcBef>
                <a:spcPts val="0"/>
              </a:spcBef>
              <a:spcAft>
                <a:spcPts val="0"/>
              </a:spcAft>
            </a:pPr>
            <a:r>
              <a:rPr lang="zh-CN" altLang="en-US" sz="1100" dirty="0" smtClean="0">
                <a:solidFill>
                  <a:prstClr val="black"/>
                </a:solidFill>
                <a:latin typeface="Calibri"/>
                <a:ea typeface="宋体"/>
              </a:rPr>
              <a:t>异常倒换开关</a:t>
            </a:r>
            <a:endParaRPr lang="zh-CN" altLang="en-US" sz="1100" dirty="0">
              <a:solidFill>
                <a:prstClr val="black"/>
              </a:solidFill>
              <a:latin typeface="Calibri"/>
              <a:ea typeface="宋体"/>
            </a:endParaRPr>
          </a:p>
        </p:txBody>
      </p:sp>
      <p:cxnSp>
        <p:nvCxnSpPr>
          <p:cNvPr id="45" name="直接连接符 44"/>
          <p:cNvCxnSpPr>
            <a:stCxn id="33" idx="2"/>
          </p:cNvCxnSpPr>
          <p:nvPr/>
        </p:nvCxnSpPr>
        <p:spPr>
          <a:xfrm flipH="1">
            <a:off x="7540087" y="3180329"/>
            <a:ext cx="2192195" cy="1256785"/>
          </a:xfrm>
          <a:prstGeom prst="line">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31" idx="2"/>
            <a:endCxn id="42" idx="0"/>
          </p:cNvCxnSpPr>
          <p:nvPr/>
        </p:nvCxnSpPr>
        <p:spPr>
          <a:xfrm>
            <a:off x="8076091" y="3180329"/>
            <a:ext cx="2648334" cy="1256786"/>
          </a:xfrm>
          <a:prstGeom prst="line">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任意多边形 46"/>
          <p:cNvSpPr/>
          <p:nvPr/>
        </p:nvSpPr>
        <p:spPr>
          <a:xfrm>
            <a:off x="3840922" y="3122745"/>
            <a:ext cx="3507042" cy="1314368"/>
          </a:xfrm>
          <a:custGeom>
            <a:avLst/>
            <a:gdLst>
              <a:gd name="connsiteX0" fmla="*/ 27517 w 2870200"/>
              <a:gd name="connsiteY0" fmla="*/ 0 h 1739900"/>
              <a:gd name="connsiteX1" fmla="*/ 116417 w 2870200"/>
              <a:gd name="connsiteY1" fmla="*/ 368300 h 1739900"/>
              <a:gd name="connsiteX2" fmla="*/ 726017 w 2870200"/>
              <a:gd name="connsiteY2" fmla="*/ 584200 h 1739900"/>
              <a:gd name="connsiteX3" fmla="*/ 1589617 w 2870200"/>
              <a:gd name="connsiteY3" fmla="*/ 1206500 h 1739900"/>
              <a:gd name="connsiteX4" fmla="*/ 2669117 w 2870200"/>
              <a:gd name="connsiteY4" fmla="*/ 1295400 h 1739900"/>
              <a:gd name="connsiteX5" fmla="*/ 2796117 w 2870200"/>
              <a:gd name="connsiteY5" fmla="*/ 1739900 h 173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0200" h="1739900">
                <a:moveTo>
                  <a:pt x="27517" y="0"/>
                </a:moveTo>
                <a:cubicBezTo>
                  <a:pt x="13758" y="135466"/>
                  <a:pt x="0" y="270933"/>
                  <a:pt x="116417" y="368300"/>
                </a:cubicBezTo>
                <a:cubicBezTo>
                  <a:pt x="232834" y="465667"/>
                  <a:pt x="480484" y="444500"/>
                  <a:pt x="726017" y="584200"/>
                </a:cubicBezTo>
                <a:cubicBezTo>
                  <a:pt x="971550" y="723900"/>
                  <a:pt x="1265767" y="1087967"/>
                  <a:pt x="1589617" y="1206500"/>
                </a:cubicBezTo>
                <a:cubicBezTo>
                  <a:pt x="1913467" y="1325033"/>
                  <a:pt x="2468034" y="1206500"/>
                  <a:pt x="2669117" y="1295400"/>
                </a:cubicBezTo>
                <a:cubicBezTo>
                  <a:pt x="2870200" y="1384300"/>
                  <a:pt x="2833158" y="1562100"/>
                  <a:pt x="2796117" y="173990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defTabSz="914400" fontAlgn="auto" hangingPunct="1">
              <a:spcBef>
                <a:spcPts val="0"/>
              </a:spcBef>
              <a:spcAft>
                <a:spcPts val="0"/>
              </a:spcAft>
            </a:pPr>
            <a:endParaRPr lang="zh-CN" altLang="en-US" sz="1800">
              <a:solidFill>
                <a:prstClr val="black"/>
              </a:solidFill>
            </a:endParaRPr>
          </a:p>
        </p:txBody>
      </p:sp>
      <p:sp>
        <p:nvSpPr>
          <p:cNvPr id="48" name="圆角矩形 47"/>
          <p:cNvSpPr/>
          <p:nvPr/>
        </p:nvSpPr>
        <p:spPr>
          <a:xfrm>
            <a:off x="335534" y="5301208"/>
            <a:ext cx="3117538" cy="936104"/>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49" name="TextBox 48"/>
          <p:cNvSpPr txBox="1"/>
          <p:nvPr/>
        </p:nvSpPr>
        <p:spPr>
          <a:xfrm>
            <a:off x="872005" y="5723964"/>
            <a:ext cx="2061782" cy="369332"/>
          </a:xfrm>
          <a:prstGeom prst="rect">
            <a:avLst/>
          </a:prstGeom>
          <a:noFill/>
        </p:spPr>
        <p:txBody>
          <a:bodyPr wrap="none" rtlCol="0">
            <a:spAutoFit/>
          </a:bodyPr>
          <a:lstStyle/>
          <a:p>
            <a:pPr defTabSz="914400" fontAlgn="auto" hangingPunct="1">
              <a:spcBef>
                <a:spcPts val="0"/>
              </a:spcBef>
              <a:spcAft>
                <a:spcPts val="0"/>
              </a:spcAft>
            </a:pPr>
            <a:r>
              <a:rPr lang="en-US" altLang="zh-CN" sz="1800" dirty="0" err="1" smtClean="0">
                <a:solidFill>
                  <a:prstClr val="black"/>
                </a:solidFill>
                <a:latin typeface="Calibri"/>
                <a:ea typeface="宋体"/>
              </a:rPr>
              <a:t>Hadoop</a:t>
            </a:r>
            <a:r>
              <a:rPr lang="zh-CN" altLang="en-US" sz="1800" dirty="0" smtClean="0">
                <a:solidFill>
                  <a:prstClr val="black"/>
                </a:solidFill>
                <a:latin typeface="Calibri"/>
                <a:ea typeface="宋体"/>
              </a:rPr>
              <a:t>集群</a:t>
            </a:r>
            <a:r>
              <a:rPr lang="en-US" altLang="zh-CN" sz="1800" dirty="0" smtClean="0">
                <a:solidFill>
                  <a:prstClr val="black"/>
                </a:solidFill>
                <a:latin typeface="Calibri"/>
                <a:ea typeface="宋体"/>
              </a:rPr>
              <a:t>---</a:t>
            </a:r>
            <a:r>
              <a:rPr lang="zh-CN" altLang="en-US" sz="1800" dirty="0" smtClean="0">
                <a:solidFill>
                  <a:prstClr val="black"/>
                </a:solidFill>
                <a:latin typeface="Calibri"/>
                <a:ea typeface="宋体"/>
              </a:rPr>
              <a:t>生产</a:t>
            </a:r>
            <a:endParaRPr lang="en-US" altLang="zh-CN" sz="1800" dirty="0" smtClean="0">
              <a:solidFill>
                <a:prstClr val="black"/>
              </a:solidFill>
              <a:latin typeface="Calibri"/>
              <a:ea typeface="宋体"/>
            </a:endParaRPr>
          </a:p>
        </p:txBody>
      </p:sp>
      <p:cxnSp>
        <p:nvCxnSpPr>
          <p:cNvPr id="50" name="直接箭头连接符 49"/>
          <p:cNvCxnSpPr>
            <a:stCxn id="48" idx="0"/>
          </p:cNvCxnSpPr>
          <p:nvPr/>
        </p:nvCxnSpPr>
        <p:spPr>
          <a:xfrm flipH="1" flipV="1">
            <a:off x="1296141" y="4293096"/>
            <a:ext cx="598162" cy="1008112"/>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8" idx="0"/>
            <a:endCxn id="26" idx="1"/>
          </p:cNvCxnSpPr>
          <p:nvPr/>
        </p:nvCxnSpPr>
        <p:spPr>
          <a:xfrm flipV="1">
            <a:off x="1894304" y="4707716"/>
            <a:ext cx="4022886" cy="59349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五角星 51"/>
          <p:cNvSpPr/>
          <p:nvPr/>
        </p:nvSpPr>
        <p:spPr>
          <a:xfrm>
            <a:off x="3121294" y="2492896"/>
            <a:ext cx="480303" cy="360040"/>
          </a:xfrm>
          <a:prstGeom prst="star5">
            <a:avLst/>
          </a:prstGeom>
          <a:solidFill>
            <a:srgbClr val="FFFF0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53" name="五角星 52"/>
          <p:cNvSpPr/>
          <p:nvPr/>
        </p:nvSpPr>
        <p:spPr>
          <a:xfrm>
            <a:off x="2256748" y="4509120"/>
            <a:ext cx="480303" cy="360040"/>
          </a:xfrm>
          <a:prstGeom prst="star5">
            <a:avLst/>
          </a:prstGeom>
          <a:solidFill>
            <a:srgbClr val="FFFF0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54" name="TextBox 53"/>
          <p:cNvSpPr txBox="1"/>
          <p:nvPr/>
        </p:nvSpPr>
        <p:spPr>
          <a:xfrm>
            <a:off x="6867663" y="1412776"/>
            <a:ext cx="3446969" cy="369332"/>
          </a:xfrm>
          <a:prstGeom prst="rect">
            <a:avLst/>
          </a:prstGeom>
          <a:noFill/>
        </p:spPr>
        <p:txBody>
          <a:bodyPr wrap="none" rtlCol="0">
            <a:spAutoFit/>
          </a:bodyPr>
          <a:lstStyle/>
          <a:p>
            <a:pPr algn="l" defTabSz="914400" fontAlgn="auto" hangingPunct="1">
              <a:spcBef>
                <a:spcPts val="0"/>
              </a:spcBef>
              <a:spcAft>
                <a:spcPts val="0"/>
              </a:spcAft>
            </a:pPr>
            <a:r>
              <a:rPr lang="zh-CN" altLang="en-US" sz="1800" dirty="0" smtClean="0">
                <a:solidFill>
                  <a:prstClr val="black"/>
                </a:solidFill>
                <a:latin typeface="Calibri"/>
                <a:ea typeface="宋体"/>
              </a:rPr>
              <a:t>使用铜牛现有</a:t>
            </a:r>
            <a:r>
              <a:rPr lang="en-US" altLang="zh-CN" sz="1800" dirty="0" err="1" smtClean="0">
                <a:solidFill>
                  <a:prstClr val="black"/>
                </a:solidFill>
                <a:latin typeface="Calibri"/>
                <a:ea typeface="宋体"/>
              </a:rPr>
              <a:t>finereport</a:t>
            </a:r>
            <a:r>
              <a:rPr lang="zh-CN" altLang="en-US" sz="1800" dirty="0" smtClean="0">
                <a:solidFill>
                  <a:prstClr val="black"/>
                </a:solidFill>
                <a:latin typeface="Calibri"/>
                <a:ea typeface="宋体"/>
              </a:rPr>
              <a:t>测试环境</a:t>
            </a:r>
            <a:endParaRPr lang="zh-CN" altLang="en-US" sz="1800" dirty="0">
              <a:solidFill>
                <a:prstClr val="black"/>
              </a:solidFill>
              <a:latin typeface="Calibri"/>
              <a:ea typeface="宋体"/>
            </a:endParaRPr>
          </a:p>
        </p:txBody>
      </p:sp>
      <p:sp>
        <p:nvSpPr>
          <p:cNvPr id="55" name="TextBox 54"/>
          <p:cNvSpPr txBox="1"/>
          <p:nvPr/>
        </p:nvSpPr>
        <p:spPr>
          <a:xfrm>
            <a:off x="9461300" y="5085184"/>
            <a:ext cx="1800493" cy="369332"/>
          </a:xfrm>
          <a:prstGeom prst="rect">
            <a:avLst/>
          </a:prstGeom>
          <a:noFill/>
        </p:spPr>
        <p:txBody>
          <a:bodyPr wrap="none" rtlCol="0">
            <a:spAutoFit/>
          </a:bodyPr>
          <a:lstStyle/>
          <a:p>
            <a:pPr algn="l" defTabSz="914400" fontAlgn="auto" hangingPunct="1">
              <a:spcBef>
                <a:spcPts val="0"/>
              </a:spcBef>
              <a:spcAft>
                <a:spcPts val="0"/>
              </a:spcAft>
            </a:pPr>
            <a:r>
              <a:rPr lang="zh-CN" altLang="en-US" sz="1800" dirty="0" smtClean="0">
                <a:solidFill>
                  <a:prstClr val="black"/>
                </a:solidFill>
                <a:latin typeface="Calibri"/>
                <a:ea typeface="宋体"/>
              </a:rPr>
              <a:t>装在一台虚拟机</a:t>
            </a:r>
            <a:endParaRPr lang="zh-CN" altLang="en-US" sz="1800" dirty="0">
              <a:solidFill>
                <a:prstClr val="black"/>
              </a:solidFill>
              <a:latin typeface="Calibri"/>
              <a:ea typeface="宋体"/>
            </a:endParaRPr>
          </a:p>
        </p:txBody>
      </p:sp>
      <p:sp>
        <p:nvSpPr>
          <p:cNvPr id="56" name="流程图: 卡片 55"/>
          <p:cNvSpPr/>
          <p:nvPr/>
        </p:nvSpPr>
        <p:spPr>
          <a:xfrm>
            <a:off x="2448869" y="4797152"/>
            <a:ext cx="1536971" cy="432048"/>
          </a:xfrm>
          <a:prstGeom prst="flowChartPunchedCard">
            <a:avLst/>
          </a:prstGeom>
          <a:solidFill>
            <a:schemeClr val="bg1">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57" name="TextBox 56"/>
          <p:cNvSpPr txBox="1"/>
          <p:nvPr/>
        </p:nvSpPr>
        <p:spPr>
          <a:xfrm>
            <a:off x="2448870" y="4767535"/>
            <a:ext cx="2593638" cy="600164"/>
          </a:xfrm>
          <a:prstGeom prst="rect">
            <a:avLst/>
          </a:prstGeom>
          <a:noFill/>
        </p:spPr>
        <p:txBody>
          <a:bodyPr wrap="square" rtlCol="0">
            <a:spAutoFit/>
          </a:bodyPr>
          <a:lstStyle/>
          <a:p>
            <a:pPr algn="l" defTabSz="914400" fontAlgn="auto" hangingPunct="1">
              <a:spcBef>
                <a:spcPts val="0"/>
              </a:spcBef>
              <a:spcAft>
                <a:spcPts val="0"/>
              </a:spcAft>
            </a:pPr>
            <a:r>
              <a:rPr lang="zh-CN" altLang="en-US" sz="1100" dirty="0" smtClean="0">
                <a:solidFill>
                  <a:prstClr val="black"/>
                </a:solidFill>
                <a:latin typeface="Calibri"/>
                <a:ea typeface="宋体"/>
              </a:rPr>
              <a:t>数据定时导出</a:t>
            </a:r>
            <a:endParaRPr lang="en-US" altLang="zh-CN" sz="1100" dirty="0" smtClean="0">
              <a:solidFill>
                <a:prstClr val="black"/>
              </a:solidFill>
              <a:latin typeface="Calibri"/>
              <a:ea typeface="宋体"/>
            </a:endParaRPr>
          </a:p>
          <a:p>
            <a:pPr algn="l" defTabSz="914400" fontAlgn="auto" hangingPunct="1">
              <a:spcBef>
                <a:spcPts val="0"/>
              </a:spcBef>
              <a:spcAft>
                <a:spcPts val="0"/>
              </a:spcAft>
            </a:pPr>
            <a:r>
              <a:rPr lang="zh-CN" altLang="en-US" sz="1100" dirty="0" smtClean="0">
                <a:solidFill>
                  <a:prstClr val="black"/>
                </a:solidFill>
                <a:latin typeface="Calibri"/>
                <a:ea typeface="宋体"/>
              </a:rPr>
              <a:t>工具或脚本，要求兼容升级后</a:t>
            </a:r>
            <a:r>
              <a:rPr lang="en-US" altLang="zh-CN" sz="1100" dirty="0" err="1" smtClean="0">
                <a:solidFill>
                  <a:prstClr val="black"/>
                </a:solidFill>
                <a:latin typeface="Calibri"/>
                <a:ea typeface="宋体"/>
              </a:rPr>
              <a:t>Hadoop</a:t>
            </a:r>
            <a:r>
              <a:rPr lang="zh-CN" altLang="en-US" sz="1100" dirty="0" smtClean="0">
                <a:solidFill>
                  <a:prstClr val="black"/>
                </a:solidFill>
                <a:latin typeface="Calibri"/>
                <a:ea typeface="宋体"/>
              </a:rPr>
              <a:t>集群</a:t>
            </a:r>
            <a:endParaRPr lang="zh-CN" altLang="en-US" sz="1100" dirty="0">
              <a:solidFill>
                <a:prstClr val="black"/>
              </a:solidFill>
              <a:latin typeface="Calibri"/>
              <a:ea typeface="宋体"/>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4519" y="44450"/>
            <a:ext cx="11671021" cy="871538"/>
          </a:xfrm>
        </p:spPr>
        <p:txBody>
          <a:bodyPr/>
          <a:lstStyle/>
          <a:p>
            <a:r>
              <a:rPr lang="zh-CN" altLang="en-US" dirty="0" smtClean="0"/>
              <a:t>解决</a:t>
            </a:r>
            <a:r>
              <a:rPr lang="en-US" altLang="zh-CN" dirty="0" smtClean="0"/>
              <a:t>MPP</a:t>
            </a:r>
            <a:r>
              <a:rPr lang="zh-CN" altLang="en-US" dirty="0" smtClean="0"/>
              <a:t>集群数据倾斜，保证数据均衡的优化方案</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33</a:t>
            </a:fld>
            <a:endParaRPr lang="en-GB" altLang="zh-CN">
              <a:solidFill>
                <a:srgbClr val="000000"/>
              </a:solidFill>
            </a:endParaRPr>
          </a:p>
        </p:txBody>
      </p:sp>
      <p:sp>
        <p:nvSpPr>
          <p:cNvPr id="63" name="矩形 62"/>
          <p:cNvSpPr/>
          <p:nvPr/>
        </p:nvSpPr>
        <p:spPr>
          <a:xfrm>
            <a:off x="384248" y="2075688"/>
            <a:ext cx="7053696" cy="2075688"/>
          </a:xfrm>
          <a:prstGeom prst="rect">
            <a:avLst/>
          </a:prstGeom>
          <a:noFill/>
          <a:ln w="19050" cap="flat" cmpd="sng" algn="ctr">
            <a:solidFill>
              <a:srgbClr val="5B9BD5">
                <a:shade val="50000"/>
              </a:srgb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64" name="折角形 63"/>
          <p:cNvSpPr/>
          <p:nvPr/>
        </p:nvSpPr>
        <p:spPr>
          <a:xfrm>
            <a:off x="631266" y="3090672"/>
            <a:ext cx="1161893" cy="905256"/>
          </a:xfrm>
          <a:prstGeom prst="foldedCorner">
            <a:avLst/>
          </a:prstGeom>
          <a:solidFill>
            <a:srgbClr val="00B0F0"/>
          </a:solidFill>
          <a:ln w="12700"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65" name="折角形 64"/>
          <p:cNvSpPr/>
          <p:nvPr/>
        </p:nvSpPr>
        <p:spPr>
          <a:xfrm>
            <a:off x="3418589" y="3090672"/>
            <a:ext cx="1161893" cy="905256"/>
          </a:xfrm>
          <a:prstGeom prst="foldedCorner">
            <a:avLst/>
          </a:prstGeom>
          <a:solidFill>
            <a:srgbClr val="00B0F0"/>
          </a:solidFill>
          <a:ln w="12700" cap="flat" cmpd="sng" algn="ctr">
            <a:solidFill>
              <a:srgbClr val="5B9BD5">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66" name="矩形 65"/>
          <p:cNvSpPr/>
          <p:nvPr/>
        </p:nvSpPr>
        <p:spPr>
          <a:xfrm>
            <a:off x="2945901" y="3090672"/>
            <a:ext cx="365951" cy="905256"/>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67" name="折角形 66"/>
          <p:cNvSpPr/>
          <p:nvPr/>
        </p:nvSpPr>
        <p:spPr>
          <a:xfrm>
            <a:off x="6077829" y="3090672"/>
            <a:ext cx="1161893" cy="905256"/>
          </a:xfrm>
          <a:prstGeom prst="foldedCorner">
            <a:avLst/>
          </a:prstGeom>
          <a:solidFill>
            <a:srgbClr val="00B0F0"/>
          </a:solidFill>
          <a:ln w="12700" cap="flat" cmpd="sng" algn="ctr">
            <a:solidFill>
              <a:srgbClr val="5B9BD5">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68" name="矩形 67"/>
          <p:cNvSpPr/>
          <p:nvPr/>
        </p:nvSpPr>
        <p:spPr>
          <a:xfrm>
            <a:off x="5696629" y="3090672"/>
            <a:ext cx="365951" cy="905256"/>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69" name="矩形 68"/>
          <p:cNvSpPr/>
          <p:nvPr/>
        </p:nvSpPr>
        <p:spPr>
          <a:xfrm>
            <a:off x="9078622" y="3090672"/>
            <a:ext cx="1277777" cy="905256"/>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a:ea typeface="宋体"/>
                <a:cs typeface="+mn-cs"/>
              </a:rPr>
              <a:t>MPP</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a:ea typeface="宋体"/>
                <a:cs typeface="+mn-cs"/>
              </a:rPr>
              <a:t>GDS</a:t>
            </a:r>
            <a:r>
              <a:rPr kumimoji="0" lang="zh-CN" altLang="en-US" sz="1800" b="0" i="0" u="none" strike="noStrike" kern="0" cap="none" spc="0" normalizeH="0" baseline="0" noProof="0" dirty="0" smtClean="0">
                <a:ln>
                  <a:noFill/>
                </a:ln>
                <a:solidFill>
                  <a:prstClr val="white"/>
                </a:solidFill>
                <a:effectLst/>
                <a:uLnTx/>
                <a:uFillTx/>
                <a:latin typeface="Calibri"/>
                <a:ea typeface="宋体"/>
                <a:cs typeface="+mn-cs"/>
              </a:rPr>
              <a:t>节点</a:t>
            </a:r>
            <a:endParaRPr kumimoji="0" lang="zh-CN" altLang="en-US" sz="1800" b="0" i="0" u="none" strike="noStrike" kern="0" cap="none" spc="0" normalizeH="0" baseline="0" noProof="0" dirty="0">
              <a:ln>
                <a:noFill/>
              </a:ln>
              <a:solidFill>
                <a:prstClr val="white"/>
              </a:solidFill>
              <a:effectLst/>
              <a:uLnTx/>
              <a:uFillTx/>
              <a:latin typeface="Calibri"/>
              <a:ea typeface="宋体"/>
              <a:cs typeface="+mn-cs"/>
            </a:endParaRPr>
          </a:p>
        </p:txBody>
      </p:sp>
      <p:sp>
        <p:nvSpPr>
          <p:cNvPr id="70" name="矩形 69"/>
          <p:cNvSpPr/>
          <p:nvPr/>
        </p:nvSpPr>
        <p:spPr>
          <a:xfrm>
            <a:off x="7886233" y="4696968"/>
            <a:ext cx="830340" cy="588264"/>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white"/>
                </a:solidFill>
                <a:effectLst/>
                <a:uLnTx/>
                <a:uFillTx/>
                <a:latin typeface="Calibri"/>
                <a:ea typeface="宋体"/>
                <a:cs typeface="+mn-cs"/>
              </a:rPr>
              <a:t>MPP</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Calibri"/>
                <a:ea typeface="宋体"/>
                <a:cs typeface="+mn-cs"/>
              </a:rPr>
              <a:t>数据</a:t>
            </a:r>
            <a:r>
              <a:rPr kumimoji="0" lang="zh-CN" altLang="en-US" sz="1200" b="0" i="0" u="none" strike="noStrike" kern="0" cap="none" spc="0" normalizeH="0" baseline="0" noProof="0" dirty="0" smtClean="0">
                <a:ln>
                  <a:noFill/>
                </a:ln>
                <a:solidFill>
                  <a:prstClr val="white"/>
                </a:solidFill>
                <a:effectLst/>
                <a:uLnTx/>
                <a:uFillTx/>
                <a:latin typeface="Calibri"/>
                <a:ea typeface="宋体"/>
                <a:cs typeface="+mn-cs"/>
              </a:rPr>
              <a:t>节点</a:t>
            </a:r>
            <a:endParaRPr kumimoji="0" lang="zh-CN" altLang="en-US" sz="1200" b="0" i="0" u="none" strike="noStrike" kern="0" cap="none" spc="0" normalizeH="0" baseline="0" noProof="0" dirty="0">
              <a:ln>
                <a:noFill/>
              </a:ln>
              <a:solidFill>
                <a:prstClr val="white"/>
              </a:solidFill>
              <a:effectLst/>
              <a:uLnTx/>
              <a:uFillTx/>
              <a:latin typeface="Calibri"/>
              <a:ea typeface="宋体"/>
              <a:cs typeface="+mn-cs"/>
            </a:endParaRPr>
          </a:p>
        </p:txBody>
      </p:sp>
      <p:sp>
        <p:nvSpPr>
          <p:cNvPr id="71" name="矩形 70"/>
          <p:cNvSpPr/>
          <p:nvPr/>
        </p:nvSpPr>
        <p:spPr>
          <a:xfrm>
            <a:off x="8862101" y="4696968"/>
            <a:ext cx="830340" cy="588264"/>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white"/>
                </a:solidFill>
                <a:effectLst/>
                <a:uLnTx/>
                <a:uFillTx/>
                <a:latin typeface="Calibri"/>
                <a:ea typeface="宋体"/>
                <a:cs typeface="+mn-cs"/>
              </a:rPr>
              <a:t>MPP</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Calibri"/>
                <a:ea typeface="宋体"/>
                <a:cs typeface="+mn-cs"/>
              </a:rPr>
              <a:t>数据节点</a:t>
            </a:r>
            <a:endParaRPr kumimoji="0" lang="zh-CN" altLang="en-US" sz="1200" b="0" i="0" u="none" strike="noStrike" kern="0" cap="none" spc="0" normalizeH="0" baseline="0" noProof="0" dirty="0">
              <a:ln>
                <a:noFill/>
              </a:ln>
              <a:solidFill>
                <a:prstClr val="white"/>
              </a:solidFill>
              <a:effectLst/>
              <a:uLnTx/>
              <a:uFillTx/>
              <a:latin typeface="Calibri"/>
              <a:ea typeface="宋体"/>
              <a:cs typeface="+mn-cs"/>
            </a:endParaRPr>
          </a:p>
        </p:txBody>
      </p:sp>
      <p:sp>
        <p:nvSpPr>
          <p:cNvPr id="72" name="矩形 71"/>
          <p:cNvSpPr/>
          <p:nvPr/>
        </p:nvSpPr>
        <p:spPr>
          <a:xfrm>
            <a:off x="9820344" y="4696968"/>
            <a:ext cx="830340" cy="588264"/>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white"/>
                </a:solidFill>
                <a:effectLst/>
                <a:uLnTx/>
                <a:uFillTx/>
                <a:latin typeface="Calibri"/>
                <a:ea typeface="宋体"/>
                <a:cs typeface="+mn-cs"/>
              </a:rPr>
              <a:t>MPP</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Calibri"/>
                <a:ea typeface="宋体"/>
                <a:cs typeface="+mn-cs"/>
              </a:rPr>
              <a:t>数据节点</a:t>
            </a:r>
            <a:endParaRPr kumimoji="0" lang="zh-CN" altLang="en-US" sz="1200" b="0" i="0" u="none" strike="noStrike" kern="0" cap="none" spc="0" normalizeH="0" baseline="0" noProof="0" dirty="0">
              <a:ln>
                <a:noFill/>
              </a:ln>
              <a:solidFill>
                <a:prstClr val="white"/>
              </a:solidFill>
              <a:effectLst/>
              <a:uLnTx/>
              <a:uFillTx/>
              <a:latin typeface="Calibri"/>
              <a:ea typeface="宋体"/>
              <a:cs typeface="+mn-cs"/>
            </a:endParaRPr>
          </a:p>
        </p:txBody>
      </p:sp>
      <p:sp>
        <p:nvSpPr>
          <p:cNvPr id="73" name="矩形 72"/>
          <p:cNvSpPr/>
          <p:nvPr/>
        </p:nvSpPr>
        <p:spPr>
          <a:xfrm>
            <a:off x="10778587" y="4696968"/>
            <a:ext cx="830340" cy="588264"/>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white"/>
                </a:solidFill>
                <a:effectLst/>
                <a:uLnTx/>
                <a:uFillTx/>
                <a:latin typeface="Calibri"/>
                <a:ea typeface="宋体"/>
                <a:cs typeface="+mn-cs"/>
              </a:rPr>
              <a:t>MPP</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Calibri"/>
                <a:ea typeface="宋体"/>
                <a:cs typeface="+mn-cs"/>
              </a:rPr>
              <a:t>数据节点</a:t>
            </a:r>
            <a:endParaRPr kumimoji="0" lang="zh-CN" altLang="en-US" sz="1200" b="0" i="0" u="none" strike="noStrike" kern="0" cap="none" spc="0" normalizeH="0" baseline="0" noProof="0" dirty="0">
              <a:ln>
                <a:noFill/>
              </a:ln>
              <a:solidFill>
                <a:prstClr val="white"/>
              </a:solidFill>
              <a:effectLst/>
              <a:uLnTx/>
              <a:uFillTx/>
              <a:latin typeface="Calibri"/>
              <a:ea typeface="宋体"/>
              <a:cs typeface="+mn-cs"/>
            </a:endParaRPr>
          </a:p>
        </p:txBody>
      </p:sp>
      <p:sp>
        <p:nvSpPr>
          <p:cNvPr id="74" name="文本框 14"/>
          <p:cNvSpPr txBox="1"/>
          <p:nvPr/>
        </p:nvSpPr>
        <p:spPr>
          <a:xfrm>
            <a:off x="736477" y="2251316"/>
            <a:ext cx="951471" cy="338554"/>
          </a:xfrm>
          <a:prstGeom prst="rect">
            <a:avLst/>
          </a:prstGeom>
          <a:noFill/>
        </p:spPr>
        <p:txBody>
          <a:bodyPr wrap="square" rtlCol="0">
            <a:spAutoFit/>
          </a:bodyPr>
          <a:lstStyle/>
          <a:p>
            <a:pPr defTabSz="914400" fontAlgn="auto" hangingPunct="1">
              <a:spcBef>
                <a:spcPts val="0"/>
              </a:spcBef>
              <a:spcAft>
                <a:spcPts val="0"/>
              </a:spcAft>
            </a:pPr>
            <a:r>
              <a:rPr lang="en-US" altLang="zh-CN" sz="1600" dirty="0" smtClean="0">
                <a:solidFill>
                  <a:prstClr val="black"/>
                </a:solidFill>
                <a:latin typeface="Calibri"/>
                <a:ea typeface="宋体"/>
              </a:rPr>
              <a:t>Hive</a:t>
            </a:r>
            <a:r>
              <a:rPr lang="zh-CN" altLang="en-US" sz="1600" dirty="0" smtClean="0">
                <a:solidFill>
                  <a:prstClr val="black"/>
                </a:solidFill>
                <a:latin typeface="Calibri"/>
                <a:ea typeface="宋体"/>
              </a:rPr>
              <a:t>表</a:t>
            </a:r>
            <a:endParaRPr lang="zh-CN" altLang="en-US" sz="1600" dirty="0">
              <a:solidFill>
                <a:prstClr val="black"/>
              </a:solidFill>
              <a:latin typeface="Calibri"/>
              <a:ea typeface="宋体"/>
            </a:endParaRPr>
          </a:p>
        </p:txBody>
      </p:sp>
      <p:sp>
        <p:nvSpPr>
          <p:cNvPr id="75" name="文本框 15"/>
          <p:cNvSpPr txBox="1"/>
          <p:nvPr/>
        </p:nvSpPr>
        <p:spPr>
          <a:xfrm>
            <a:off x="2554031" y="2251319"/>
            <a:ext cx="2468641" cy="584775"/>
          </a:xfrm>
          <a:prstGeom prst="rect">
            <a:avLst/>
          </a:prstGeom>
          <a:noFill/>
        </p:spPr>
        <p:txBody>
          <a:bodyPr wrap="square" rtlCol="0">
            <a:spAutoFit/>
          </a:bodyPr>
          <a:lstStyle/>
          <a:p>
            <a:pPr defTabSz="914400" fontAlgn="auto" hangingPunct="1">
              <a:spcBef>
                <a:spcPts val="0"/>
              </a:spcBef>
              <a:spcAft>
                <a:spcPts val="0"/>
              </a:spcAft>
            </a:pPr>
            <a:r>
              <a:rPr lang="en-US" altLang="zh-CN" sz="1600" dirty="0" smtClean="0">
                <a:solidFill>
                  <a:prstClr val="black"/>
                </a:solidFill>
                <a:latin typeface="Calibri"/>
                <a:ea typeface="宋体"/>
              </a:rPr>
              <a:t>Hive</a:t>
            </a:r>
            <a:r>
              <a:rPr lang="zh-CN" altLang="en-US" sz="1600" dirty="0" smtClean="0">
                <a:solidFill>
                  <a:prstClr val="black"/>
                </a:solidFill>
                <a:latin typeface="Calibri"/>
                <a:ea typeface="宋体"/>
              </a:rPr>
              <a:t>表</a:t>
            </a:r>
            <a:endParaRPr lang="en-US" altLang="zh-CN" sz="1600" dirty="0" smtClean="0">
              <a:solidFill>
                <a:prstClr val="black"/>
              </a:solidFill>
              <a:latin typeface="Calibri"/>
              <a:ea typeface="宋体"/>
            </a:endParaRPr>
          </a:p>
          <a:p>
            <a:pPr defTabSz="914400" fontAlgn="auto" hangingPunct="1">
              <a:spcBef>
                <a:spcPts val="0"/>
              </a:spcBef>
              <a:spcAft>
                <a:spcPts val="0"/>
              </a:spcAft>
            </a:pPr>
            <a:r>
              <a:rPr lang="zh-CN" altLang="en-US" sz="1600" dirty="0" smtClean="0">
                <a:solidFill>
                  <a:prstClr val="black"/>
                </a:solidFill>
                <a:latin typeface="Calibri"/>
                <a:ea typeface="宋体"/>
              </a:rPr>
              <a:t>添加随机分布列</a:t>
            </a:r>
            <a:endParaRPr lang="zh-CN" altLang="en-US" sz="1600" dirty="0">
              <a:solidFill>
                <a:prstClr val="black"/>
              </a:solidFill>
              <a:latin typeface="Calibri"/>
              <a:ea typeface="宋体"/>
            </a:endParaRPr>
          </a:p>
        </p:txBody>
      </p:sp>
      <p:sp>
        <p:nvSpPr>
          <p:cNvPr id="76" name="文本框 16"/>
          <p:cNvSpPr txBox="1"/>
          <p:nvPr/>
        </p:nvSpPr>
        <p:spPr>
          <a:xfrm>
            <a:off x="5256390" y="2251316"/>
            <a:ext cx="2468641" cy="338554"/>
          </a:xfrm>
          <a:prstGeom prst="rect">
            <a:avLst/>
          </a:prstGeom>
          <a:noFill/>
        </p:spPr>
        <p:txBody>
          <a:bodyPr wrap="square" rtlCol="0">
            <a:spAutoFit/>
          </a:bodyPr>
          <a:lstStyle/>
          <a:p>
            <a:pPr defTabSz="914400" fontAlgn="auto" hangingPunct="1">
              <a:spcBef>
                <a:spcPts val="0"/>
              </a:spcBef>
              <a:spcAft>
                <a:spcPts val="0"/>
              </a:spcAft>
            </a:pPr>
            <a:r>
              <a:rPr lang="zh-CN" altLang="en-US" sz="1600" dirty="0" smtClean="0">
                <a:solidFill>
                  <a:prstClr val="black"/>
                </a:solidFill>
                <a:latin typeface="Calibri"/>
                <a:ea typeface="宋体"/>
              </a:rPr>
              <a:t>导出到</a:t>
            </a:r>
            <a:r>
              <a:rPr lang="en-US" altLang="zh-CN" sz="1600" dirty="0" smtClean="0">
                <a:solidFill>
                  <a:prstClr val="black"/>
                </a:solidFill>
                <a:latin typeface="Calibri"/>
                <a:ea typeface="宋体"/>
              </a:rPr>
              <a:t>CSV</a:t>
            </a:r>
            <a:r>
              <a:rPr lang="zh-CN" altLang="en-US" sz="1600" dirty="0" smtClean="0">
                <a:solidFill>
                  <a:prstClr val="black"/>
                </a:solidFill>
                <a:latin typeface="Calibri"/>
                <a:ea typeface="宋体"/>
              </a:rPr>
              <a:t>文件</a:t>
            </a:r>
            <a:endParaRPr lang="zh-CN" altLang="en-US" sz="1600" dirty="0">
              <a:solidFill>
                <a:prstClr val="black"/>
              </a:solidFill>
              <a:latin typeface="Calibri"/>
              <a:ea typeface="宋体"/>
            </a:endParaRPr>
          </a:p>
        </p:txBody>
      </p:sp>
      <p:sp>
        <p:nvSpPr>
          <p:cNvPr id="77" name="文本框 17"/>
          <p:cNvSpPr txBox="1"/>
          <p:nvPr/>
        </p:nvSpPr>
        <p:spPr>
          <a:xfrm>
            <a:off x="8302592" y="2251319"/>
            <a:ext cx="2950386" cy="584775"/>
          </a:xfrm>
          <a:prstGeom prst="rect">
            <a:avLst/>
          </a:prstGeom>
          <a:noFill/>
        </p:spPr>
        <p:txBody>
          <a:bodyPr wrap="square" rtlCol="0">
            <a:spAutoFit/>
          </a:bodyPr>
          <a:lstStyle/>
          <a:p>
            <a:pPr defTabSz="914400" fontAlgn="auto" hangingPunct="1">
              <a:spcBef>
                <a:spcPts val="0"/>
              </a:spcBef>
              <a:spcAft>
                <a:spcPts val="0"/>
              </a:spcAft>
            </a:pPr>
            <a:r>
              <a:rPr lang="zh-CN" altLang="en-US" sz="1600" dirty="0" smtClean="0">
                <a:solidFill>
                  <a:prstClr val="black"/>
                </a:solidFill>
                <a:latin typeface="Calibri"/>
                <a:ea typeface="宋体"/>
              </a:rPr>
              <a:t>传送到</a:t>
            </a:r>
            <a:r>
              <a:rPr lang="en-US" altLang="zh-CN" sz="1600" dirty="0" smtClean="0">
                <a:solidFill>
                  <a:prstClr val="black"/>
                </a:solidFill>
                <a:latin typeface="Calibri"/>
                <a:ea typeface="宋体"/>
              </a:rPr>
              <a:t>MPP</a:t>
            </a:r>
            <a:r>
              <a:rPr lang="zh-CN" altLang="en-US" sz="1600" dirty="0" smtClean="0">
                <a:solidFill>
                  <a:prstClr val="black"/>
                </a:solidFill>
                <a:latin typeface="Calibri"/>
                <a:ea typeface="宋体"/>
              </a:rPr>
              <a:t>的</a:t>
            </a:r>
            <a:r>
              <a:rPr lang="en-US" altLang="zh-CN" sz="1600" dirty="0" smtClean="0">
                <a:solidFill>
                  <a:prstClr val="black"/>
                </a:solidFill>
                <a:latin typeface="Calibri"/>
                <a:ea typeface="宋体"/>
              </a:rPr>
              <a:t>GDS</a:t>
            </a:r>
            <a:r>
              <a:rPr lang="zh-CN" altLang="en-US" sz="1600" dirty="0" smtClean="0">
                <a:solidFill>
                  <a:prstClr val="black"/>
                </a:solidFill>
                <a:latin typeface="Calibri"/>
                <a:ea typeface="宋体"/>
              </a:rPr>
              <a:t>节点</a:t>
            </a:r>
            <a:endParaRPr lang="en-US" altLang="zh-CN" sz="1600" dirty="0" smtClean="0">
              <a:solidFill>
                <a:prstClr val="black"/>
              </a:solidFill>
              <a:latin typeface="Calibri"/>
              <a:ea typeface="宋体"/>
            </a:endParaRPr>
          </a:p>
          <a:p>
            <a:pPr defTabSz="914400" fontAlgn="auto" hangingPunct="1">
              <a:spcBef>
                <a:spcPts val="0"/>
              </a:spcBef>
              <a:spcAft>
                <a:spcPts val="0"/>
              </a:spcAft>
            </a:pPr>
            <a:r>
              <a:rPr lang="en-US" altLang="zh-CN" sz="1600" dirty="0" smtClean="0">
                <a:solidFill>
                  <a:prstClr val="black"/>
                </a:solidFill>
                <a:latin typeface="Calibri"/>
                <a:ea typeface="宋体"/>
              </a:rPr>
              <a:t>GDS</a:t>
            </a:r>
            <a:r>
              <a:rPr lang="zh-CN" altLang="en-US" sz="1600" dirty="0" smtClean="0">
                <a:solidFill>
                  <a:prstClr val="black"/>
                </a:solidFill>
                <a:latin typeface="Calibri"/>
                <a:ea typeface="宋体"/>
              </a:rPr>
              <a:t>导数据进</a:t>
            </a:r>
            <a:r>
              <a:rPr lang="en-US" altLang="zh-CN" sz="1600" dirty="0" smtClean="0">
                <a:solidFill>
                  <a:prstClr val="black"/>
                </a:solidFill>
                <a:latin typeface="Calibri"/>
                <a:ea typeface="宋体"/>
              </a:rPr>
              <a:t>MPP</a:t>
            </a:r>
            <a:r>
              <a:rPr lang="zh-CN" altLang="en-US" sz="1600" dirty="0" smtClean="0">
                <a:solidFill>
                  <a:prstClr val="black"/>
                </a:solidFill>
                <a:latin typeface="Calibri"/>
                <a:ea typeface="宋体"/>
              </a:rPr>
              <a:t>数据节点</a:t>
            </a:r>
            <a:endParaRPr lang="zh-CN" altLang="en-US" sz="1600" dirty="0">
              <a:solidFill>
                <a:prstClr val="black"/>
              </a:solidFill>
              <a:latin typeface="Calibri"/>
              <a:ea typeface="宋体"/>
            </a:endParaRPr>
          </a:p>
        </p:txBody>
      </p:sp>
      <p:cxnSp>
        <p:nvCxnSpPr>
          <p:cNvPr id="78" name="直接箭头连接符 77"/>
          <p:cNvCxnSpPr/>
          <p:nvPr/>
        </p:nvCxnSpPr>
        <p:spPr>
          <a:xfrm>
            <a:off x="2031025" y="3529584"/>
            <a:ext cx="644988" cy="0"/>
          </a:xfrm>
          <a:prstGeom prst="straightConnector1">
            <a:avLst/>
          </a:prstGeom>
          <a:noFill/>
          <a:ln w="19050" cap="flat" cmpd="sng" algn="ctr">
            <a:solidFill>
              <a:sysClr val="windowText" lastClr="000000"/>
            </a:solidFill>
            <a:prstDash val="solid"/>
            <a:miter lim="800000"/>
            <a:tailEnd type="triangle"/>
          </a:ln>
          <a:effectLst/>
        </p:spPr>
      </p:cxnSp>
      <p:cxnSp>
        <p:nvCxnSpPr>
          <p:cNvPr id="79" name="直接箭头连接符 78"/>
          <p:cNvCxnSpPr/>
          <p:nvPr/>
        </p:nvCxnSpPr>
        <p:spPr>
          <a:xfrm>
            <a:off x="4809199" y="3526536"/>
            <a:ext cx="644988" cy="0"/>
          </a:xfrm>
          <a:prstGeom prst="straightConnector1">
            <a:avLst/>
          </a:prstGeom>
          <a:noFill/>
          <a:ln w="19050" cap="flat" cmpd="sng" algn="ctr">
            <a:solidFill>
              <a:sysClr val="windowText" lastClr="000000"/>
            </a:solidFill>
            <a:prstDash val="solid"/>
            <a:miter lim="800000"/>
            <a:tailEnd type="triangle"/>
          </a:ln>
          <a:effectLst/>
        </p:spPr>
      </p:cxnSp>
      <p:cxnSp>
        <p:nvCxnSpPr>
          <p:cNvPr id="80" name="直接箭头连接符 79"/>
          <p:cNvCxnSpPr/>
          <p:nvPr/>
        </p:nvCxnSpPr>
        <p:spPr>
          <a:xfrm>
            <a:off x="7337307" y="3526536"/>
            <a:ext cx="1524794" cy="0"/>
          </a:xfrm>
          <a:prstGeom prst="straightConnector1">
            <a:avLst/>
          </a:prstGeom>
          <a:noFill/>
          <a:ln w="19050" cap="flat" cmpd="sng" algn="ctr">
            <a:solidFill>
              <a:sysClr val="windowText" lastClr="000000"/>
            </a:solidFill>
            <a:prstDash val="solid"/>
            <a:miter lim="800000"/>
            <a:tailEnd type="triangle"/>
          </a:ln>
          <a:effectLst/>
        </p:spPr>
      </p:cxnSp>
      <p:cxnSp>
        <p:nvCxnSpPr>
          <p:cNvPr id="81" name="直接箭头连接符 80"/>
          <p:cNvCxnSpPr>
            <a:stCxn id="69" idx="2"/>
            <a:endCxn id="70" idx="0"/>
          </p:cNvCxnSpPr>
          <p:nvPr/>
        </p:nvCxnSpPr>
        <p:spPr>
          <a:xfrm flipH="1">
            <a:off x="8301403" y="3995928"/>
            <a:ext cx="1416107" cy="701040"/>
          </a:xfrm>
          <a:prstGeom prst="straightConnector1">
            <a:avLst/>
          </a:prstGeom>
          <a:noFill/>
          <a:ln w="19050" cap="flat" cmpd="sng" algn="ctr">
            <a:solidFill>
              <a:sysClr val="windowText" lastClr="000000"/>
            </a:solidFill>
            <a:prstDash val="solid"/>
            <a:miter lim="800000"/>
            <a:tailEnd type="triangle"/>
          </a:ln>
          <a:effectLst/>
        </p:spPr>
      </p:cxnSp>
      <p:cxnSp>
        <p:nvCxnSpPr>
          <p:cNvPr id="82" name="直接箭头连接符 81"/>
          <p:cNvCxnSpPr>
            <a:stCxn id="69" idx="2"/>
            <a:endCxn id="71" idx="0"/>
          </p:cNvCxnSpPr>
          <p:nvPr/>
        </p:nvCxnSpPr>
        <p:spPr>
          <a:xfrm flipH="1">
            <a:off x="9277271" y="3995928"/>
            <a:ext cx="440239" cy="701040"/>
          </a:xfrm>
          <a:prstGeom prst="straightConnector1">
            <a:avLst/>
          </a:prstGeom>
          <a:noFill/>
          <a:ln w="19050" cap="flat" cmpd="sng" algn="ctr">
            <a:solidFill>
              <a:sysClr val="windowText" lastClr="000000"/>
            </a:solidFill>
            <a:prstDash val="solid"/>
            <a:miter lim="800000"/>
            <a:tailEnd type="triangle"/>
          </a:ln>
          <a:effectLst/>
        </p:spPr>
      </p:cxnSp>
      <p:cxnSp>
        <p:nvCxnSpPr>
          <p:cNvPr id="83" name="直接箭头连接符 82"/>
          <p:cNvCxnSpPr>
            <a:stCxn id="69" idx="2"/>
            <a:endCxn id="72" idx="0"/>
          </p:cNvCxnSpPr>
          <p:nvPr/>
        </p:nvCxnSpPr>
        <p:spPr>
          <a:xfrm>
            <a:off x="9717510" y="3995928"/>
            <a:ext cx="518004" cy="701040"/>
          </a:xfrm>
          <a:prstGeom prst="straightConnector1">
            <a:avLst/>
          </a:prstGeom>
          <a:noFill/>
          <a:ln w="19050" cap="flat" cmpd="sng" algn="ctr">
            <a:solidFill>
              <a:sysClr val="windowText" lastClr="000000"/>
            </a:solidFill>
            <a:prstDash val="solid"/>
            <a:miter lim="800000"/>
            <a:tailEnd type="triangle"/>
          </a:ln>
          <a:effectLst/>
        </p:spPr>
      </p:cxnSp>
      <p:cxnSp>
        <p:nvCxnSpPr>
          <p:cNvPr id="84" name="直接箭头连接符 83"/>
          <p:cNvCxnSpPr>
            <a:stCxn id="69" idx="2"/>
            <a:endCxn id="73" idx="0"/>
          </p:cNvCxnSpPr>
          <p:nvPr/>
        </p:nvCxnSpPr>
        <p:spPr>
          <a:xfrm>
            <a:off x="9717511" y="3995928"/>
            <a:ext cx="1476246" cy="701040"/>
          </a:xfrm>
          <a:prstGeom prst="straightConnector1">
            <a:avLst/>
          </a:prstGeom>
          <a:noFill/>
          <a:ln w="19050" cap="flat" cmpd="sng" algn="ctr">
            <a:solidFill>
              <a:sysClr val="windowText" lastClr="000000"/>
            </a:solidFill>
            <a:prstDash val="solid"/>
            <a:miter lim="800000"/>
            <a:tailEnd type="triangle"/>
          </a:ln>
          <a:effectLst/>
        </p:spPr>
      </p:cxnSp>
      <p:sp>
        <p:nvSpPr>
          <p:cNvPr id="85" name="文本框 35"/>
          <p:cNvSpPr txBox="1"/>
          <p:nvPr/>
        </p:nvSpPr>
        <p:spPr>
          <a:xfrm>
            <a:off x="393398" y="1655671"/>
            <a:ext cx="1431781" cy="338554"/>
          </a:xfrm>
          <a:prstGeom prst="rect">
            <a:avLst/>
          </a:prstGeom>
          <a:solidFill>
            <a:sysClr val="window" lastClr="FFFFFF"/>
          </a:solidFill>
          <a:ln w="12700" cap="flat" cmpd="sng" algn="ctr">
            <a:solidFill>
              <a:sysClr val="windowText" lastClr="000000"/>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prstClr val="black"/>
                </a:solidFill>
                <a:effectLst/>
                <a:uLnTx/>
                <a:uFillTx/>
                <a:latin typeface="Calibri"/>
                <a:ea typeface="宋体"/>
                <a:cs typeface="+mn-cs"/>
              </a:rPr>
              <a:t>Hadoop</a:t>
            </a:r>
            <a:r>
              <a:rPr kumimoji="0" lang="zh-CN" altLang="en-US" sz="1600" b="0" i="0" u="none" strike="noStrike" kern="0" cap="none" spc="0" normalizeH="0" baseline="0" noProof="0" dirty="0" smtClean="0">
                <a:ln>
                  <a:noFill/>
                </a:ln>
                <a:solidFill>
                  <a:prstClr val="black"/>
                </a:solidFill>
                <a:effectLst/>
                <a:uLnTx/>
                <a:uFillTx/>
                <a:latin typeface="Calibri"/>
                <a:ea typeface="宋体"/>
                <a:cs typeface="+mn-cs"/>
              </a:rPr>
              <a:t>集群</a:t>
            </a:r>
            <a:endParaRPr kumimoji="0" lang="zh-CN" altLang="en-US" sz="1600" b="0" i="0" u="none" strike="noStrike" kern="0" cap="none" spc="0" normalizeH="0" baseline="0" noProof="0" dirty="0">
              <a:ln>
                <a:noFill/>
              </a:ln>
              <a:solidFill>
                <a:prstClr val="black"/>
              </a:solidFill>
              <a:effectLst/>
              <a:uLnTx/>
              <a:uFillTx/>
              <a:latin typeface="Calibri"/>
              <a:ea typeface="宋体"/>
              <a:cs typeface="+mn-cs"/>
            </a:endParaRPr>
          </a:p>
        </p:txBody>
      </p:sp>
      <p:sp>
        <p:nvSpPr>
          <p:cNvPr id="86" name="矩形 85"/>
          <p:cNvSpPr/>
          <p:nvPr/>
        </p:nvSpPr>
        <p:spPr>
          <a:xfrm>
            <a:off x="7666663" y="2072640"/>
            <a:ext cx="4144389" cy="3459480"/>
          </a:xfrm>
          <a:prstGeom prst="rect">
            <a:avLst/>
          </a:prstGeom>
          <a:noFill/>
          <a:ln w="19050" cap="flat" cmpd="sng" algn="ctr">
            <a:solidFill>
              <a:srgbClr val="5B9BD5">
                <a:shade val="50000"/>
              </a:srgb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87" name="文本框 37"/>
          <p:cNvSpPr txBox="1"/>
          <p:nvPr/>
        </p:nvSpPr>
        <p:spPr>
          <a:xfrm>
            <a:off x="10353351" y="1661767"/>
            <a:ext cx="1431781" cy="338554"/>
          </a:xfrm>
          <a:prstGeom prst="rect">
            <a:avLst/>
          </a:prstGeom>
          <a:solidFill>
            <a:sysClr val="window" lastClr="FFFFFF"/>
          </a:solidFill>
          <a:ln w="12700" cap="flat" cmpd="sng" algn="ctr">
            <a:solidFill>
              <a:sysClr val="windowText" lastClr="000000"/>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alibri"/>
                <a:ea typeface="宋体"/>
                <a:cs typeface="+mn-cs"/>
              </a:rPr>
              <a:t>MPP</a:t>
            </a:r>
            <a:r>
              <a:rPr kumimoji="0" lang="zh-CN" altLang="en-US" sz="1600" b="0" i="0" u="none" strike="noStrike" kern="0" cap="none" spc="0" normalizeH="0" baseline="0" noProof="0" dirty="0" smtClean="0">
                <a:ln>
                  <a:noFill/>
                </a:ln>
                <a:solidFill>
                  <a:prstClr val="black"/>
                </a:solidFill>
                <a:effectLst/>
                <a:uLnTx/>
                <a:uFillTx/>
                <a:latin typeface="Calibri"/>
                <a:ea typeface="宋体"/>
                <a:cs typeface="+mn-cs"/>
              </a:rPr>
              <a:t>集群</a:t>
            </a:r>
            <a:endParaRPr kumimoji="0" lang="zh-CN" altLang="en-US" sz="1600" b="0" i="0" u="none" strike="noStrike" kern="0" cap="none" spc="0" normalizeH="0" baseline="0" noProof="0" dirty="0">
              <a:ln>
                <a:noFill/>
              </a:ln>
              <a:solidFill>
                <a:prstClr val="black"/>
              </a:solidFill>
              <a:effectLst/>
              <a:uLnTx/>
              <a:uFillTx/>
              <a:latin typeface="Calibri"/>
              <a:ea typeface="宋体"/>
              <a:cs typeface="+mn-cs"/>
            </a:endParaRPr>
          </a:p>
        </p:txBody>
      </p:sp>
      <p:sp>
        <p:nvSpPr>
          <p:cNvPr id="88" name="左大括号 87"/>
          <p:cNvSpPr/>
          <p:nvPr/>
        </p:nvSpPr>
        <p:spPr>
          <a:xfrm rot="16200000">
            <a:off x="5973821" y="70568"/>
            <a:ext cx="230886" cy="11391734"/>
          </a:xfrm>
          <a:prstGeom prst="leftBrace">
            <a:avLst/>
          </a:prstGeom>
          <a:noFill/>
          <a:ln w="6350" cap="flat" cmpd="sng" algn="ctr">
            <a:solidFill>
              <a:srgbClr val="5B9BD5"/>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a:cs typeface="+mn-cs"/>
            </a:endParaRPr>
          </a:p>
        </p:txBody>
      </p:sp>
      <p:sp>
        <p:nvSpPr>
          <p:cNvPr id="89" name="文本框 41"/>
          <p:cNvSpPr txBox="1"/>
          <p:nvPr/>
        </p:nvSpPr>
        <p:spPr>
          <a:xfrm>
            <a:off x="4714662" y="6000749"/>
            <a:ext cx="2750729" cy="338554"/>
          </a:xfrm>
          <a:prstGeom prst="rect">
            <a:avLst/>
          </a:prstGeom>
          <a:solidFill>
            <a:sysClr val="window" lastClr="FFFFFF"/>
          </a:solidFill>
          <a:ln w="12700" cap="flat" cmpd="sng" algn="ctr">
            <a:solidFill>
              <a:sysClr val="windowText" lastClr="000000"/>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prstClr val="black"/>
                </a:solidFill>
                <a:effectLst/>
                <a:uLnTx/>
                <a:uFillTx/>
                <a:latin typeface="Calibri"/>
                <a:ea typeface="宋体"/>
                <a:cs typeface="+mn-cs"/>
              </a:rPr>
              <a:t>TCC</a:t>
            </a:r>
            <a:r>
              <a:rPr kumimoji="0" lang="zh-CN" altLang="en-US" sz="1600" b="0" i="0" u="none" strike="noStrike" kern="0" cap="none" spc="0" normalizeH="0" baseline="0" noProof="0" dirty="0" smtClean="0">
                <a:ln>
                  <a:noFill/>
                </a:ln>
                <a:solidFill>
                  <a:prstClr val="black"/>
                </a:solidFill>
                <a:effectLst/>
                <a:uLnTx/>
                <a:uFillTx/>
                <a:latin typeface="Calibri"/>
                <a:ea typeface="宋体"/>
                <a:cs typeface="+mn-cs"/>
              </a:rPr>
              <a:t>调度</a:t>
            </a:r>
            <a:r>
              <a:rPr kumimoji="0" lang="en-US" altLang="zh-CN" sz="1600" b="0" i="0" u="none" strike="noStrike" kern="0" cap="none" spc="0" normalizeH="0" baseline="0" noProof="0" dirty="0" smtClean="0">
                <a:ln>
                  <a:noFill/>
                </a:ln>
                <a:solidFill>
                  <a:prstClr val="black"/>
                </a:solidFill>
                <a:effectLst/>
                <a:uLnTx/>
                <a:uFillTx/>
                <a:latin typeface="Calibri"/>
                <a:ea typeface="宋体"/>
                <a:cs typeface="+mn-cs"/>
              </a:rPr>
              <a:t>Hive</a:t>
            </a:r>
            <a:r>
              <a:rPr kumimoji="0" lang="zh-CN" altLang="en-US" sz="1600" b="0" i="0" u="none" strike="noStrike" kern="0" cap="none" spc="0" normalizeH="0" baseline="0" noProof="0" dirty="0" smtClean="0">
                <a:ln>
                  <a:noFill/>
                </a:ln>
                <a:solidFill>
                  <a:prstClr val="black"/>
                </a:solidFill>
                <a:effectLst/>
                <a:uLnTx/>
                <a:uFillTx/>
                <a:latin typeface="Calibri"/>
                <a:ea typeface="宋体"/>
                <a:cs typeface="+mn-cs"/>
              </a:rPr>
              <a:t>脚本</a:t>
            </a:r>
            <a:r>
              <a:rPr kumimoji="0" lang="en-US" altLang="zh-CN" sz="1600" b="0" i="0" u="none" strike="noStrike" kern="0" cap="none" spc="0" normalizeH="0" baseline="0" noProof="0" dirty="0" smtClean="0">
                <a:ln>
                  <a:noFill/>
                </a:ln>
                <a:solidFill>
                  <a:prstClr val="black"/>
                </a:solidFill>
                <a:effectLst/>
                <a:uLnTx/>
                <a:uFillTx/>
                <a:latin typeface="Calibri"/>
                <a:ea typeface="宋体"/>
                <a:cs typeface="+mn-cs"/>
              </a:rPr>
              <a:t>+MPP</a:t>
            </a:r>
            <a:r>
              <a:rPr kumimoji="0" lang="zh-CN" altLang="en-US" sz="1600" b="0" i="0" u="none" strike="noStrike" kern="0" cap="none" spc="0" normalizeH="0" baseline="0" noProof="0" dirty="0" smtClean="0">
                <a:ln>
                  <a:noFill/>
                </a:ln>
                <a:solidFill>
                  <a:prstClr val="black"/>
                </a:solidFill>
                <a:effectLst/>
                <a:uLnTx/>
                <a:uFillTx/>
                <a:latin typeface="Calibri"/>
                <a:ea typeface="宋体"/>
                <a:cs typeface="+mn-cs"/>
              </a:rPr>
              <a:t>脚本</a:t>
            </a:r>
            <a:endParaRPr kumimoji="0" lang="zh-CN" altLang="en-US" sz="1600" b="0" i="0" u="none" strike="noStrike" kern="0" cap="none" spc="0" normalizeH="0" baseline="0" noProof="0" dirty="0">
              <a:ln>
                <a:noFill/>
              </a:ln>
              <a:solidFill>
                <a:prstClr val="black"/>
              </a:solidFill>
              <a:effectLst/>
              <a:uLnTx/>
              <a:uFillTx/>
              <a:latin typeface="Calibri"/>
              <a:ea typeface="宋体"/>
              <a:cs typeface="+mn-cs"/>
            </a:endParaRPr>
          </a:p>
        </p:txBody>
      </p:sp>
      <p:sp>
        <p:nvSpPr>
          <p:cNvPr id="90" name="TextBox 89"/>
          <p:cNvSpPr txBox="1"/>
          <p:nvPr/>
        </p:nvSpPr>
        <p:spPr>
          <a:xfrm>
            <a:off x="2770015" y="1124744"/>
            <a:ext cx="7494359" cy="400110"/>
          </a:xfrm>
          <a:prstGeom prst="rect">
            <a:avLst/>
          </a:prstGeom>
          <a:solidFill>
            <a:sysClr val="window" lastClr="FFFFFF">
              <a:lumMod val="95000"/>
            </a:sys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若表有</a:t>
            </a:r>
            <a:r>
              <a:rPr kumimoji="0" lang="en-US" altLang="zh-CN" sz="2000" b="0" i="0" u="none" strike="noStrike" kern="0" cap="none" spc="0" normalizeH="0" baseline="0" noProof="0" dirty="0" err="1" smtClean="0">
                <a:ln>
                  <a:noFill/>
                </a:ln>
                <a:solidFill>
                  <a:sysClr val="windowText" lastClr="000000"/>
                </a:solidFill>
                <a:effectLst/>
                <a:uLnTx/>
                <a:uFillTx/>
                <a:latin typeface="黑体" pitchFamily="49" charset="-122"/>
                <a:ea typeface="黑体" pitchFamily="49" charset="-122"/>
              </a:rPr>
              <a:t>userID</a:t>
            </a:r>
            <a:r>
              <a:rPr kumimoji="0" lang="zh-CN" altLang="en-US" sz="2000" b="0"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a:t>
            </a:r>
            <a:r>
              <a:rPr kumimoji="0" lang="en-US" altLang="zh-CN" sz="2000" b="0"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IMEI</a:t>
            </a:r>
            <a:r>
              <a:rPr kumimoji="0" lang="zh-CN" altLang="en-US" sz="2000" b="0"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字段，导入</a:t>
            </a:r>
            <a:r>
              <a:rPr kumimoji="0" lang="en-US" altLang="zh-CN" sz="2000" b="0"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MPP</a:t>
            </a:r>
            <a:r>
              <a:rPr kumimoji="0" lang="zh-CN" altLang="en-US" sz="2000" b="0"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时指定这些字段作为</a:t>
            </a:r>
            <a:r>
              <a:rPr kumimoji="0" lang="en-US" altLang="zh-CN" sz="2000" b="0"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Hash Key</a:t>
            </a:r>
            <a:endParaRPr kumimoji="0" lang="zh-CN" altLang="en-US" sz="2000" b="0"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endParaRPr>
          </a:p>
        </p:txBody>
      </p:sp>
      <p:sp>
        <p:nvSpPr>
          <p:cNvPr id="91" name="矩形 90"/>
          <p:cNvSpPr/>
          <p:nvPr/>
        </p:nvSpPr>
        <p:spPr>
          <a:xfrm>
            <a:off x="1634679" y="4509120"/>
            <a:ext cx="4341253" cy="523220"/>
          </a:xfrm>
          <a:prstGeom prst="rect">
            <a:avLst/>
          </a:prstGeom>
        </p:spPr>
        <p:txBody>
          <a:bodyPr wrap="none">
            <a:spAutoFit/>
          </a:bodyPr>
          <a:lstStyle/>
          <a:p>
            <a:pPr algn="l" defTabSz="914400" fontAlgn="auto" hangingPunct="1">
              <a:spcBef>
                <a:spcPts val="0"/>
              </a:spcBef>
              <a:spcAft>
                <a:spcPts val="0"/>
              </a:spcAft>
            </a:pPr>
            <a:r>
              <a:rPr lang="en-US" altLang="zh-CN" b="1" dirty="0" err="1" smtClean="0">
                <a:solidFill>
                  <a:prstClr val="black"/>
                </a:solidFill>
                <a:latin typeface="黑体" pitchFamily="49" charset="-122"/>
                <a:ea typeface="黑体" pitchFamily="49" charset="-122"/>
              </a:rPr>
              <a:t>Hadoop</a:t>
            </a:r>
            <a:r>
              <a:rPr lang="en-US" altLang="zh-CN" b="1" dirty="0" smtClean="0">
                <a:solidFill>
                  <a:prstClr val="black"/>
                </a:solidFill>
                <a:latin typeface="黑体" pitchFamily="49" charset="-122"/>
                <a:ea typeface="黑体" pitchFamily="49" charset="-122"/>
              </a:rPr>
              <a:t>-&gt;MPP</a:t>
            </a:r>
            <a:r>
              <a:rPr lang="zh-CN" altLang="en-US" b="1" dirty="0" smtClean="0">
                <a:solidFill>
                  <a:prstClr val="black"/>
                </a:solidFill>
                <a:latin typeface="黑体" pitchFamily="49" charset="-122"/>
                <a:ea typeface="黑体" pitchFamily="49" charset="-122"/>
              </a:rPr>
              <a:t>数据导入流程</a:t>
            </a:r>
            <a:endParaRPr lang="zh-CN" altLang="en-US" b="1" dirty="0">
              <a:solidFill>
                <a:prstClr val="black"/>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4519" y="44450"/>
            <a:ext cx="10332595" cy="871538"/>
          </a:xfrm>
        </p:spPr>
        <p:txBody>
          <a:bodyPr/>
          <a:lstStyle/>
          <a:p>
            <a:r>
              <a:rPr lang="zh-CN" altLang="en-US" dirty="0" smtClean="0"/>
              <a:t>总结：</a:t>
            </a:r>
            <a:r>
              <a:rPr lang="en-US" altLang="zh-CN" dirty="0" smtClean="0"/>
              <a:t>E2E</a:t>
            </a:r>
            <a:r>
              <a:rPr lang="zh-CN" altLang="en-US" dirty="0" smtClean="0"/>
              <a:t>数据实时输出的顶层目标和指标分解：</a:t>
            </a:r>
            <a:endParaRPr lang="zh-CN" altLang="en-US" dirty="0"/>
          </a:p>
        </p:txBody>
      </p:sp>
      <p:sp>
        <p:nvSpPr>
          <p:cNvPr id="3" name="内容占位符 2"/>
          <p:cNvSpPr>
            <a:spLocks noGrp="1"/>
          </p:cNvSpPr>
          <p:nvPr>
            <p:ph idx="1"/>
          </p:nvPr>
        </p:nvSpPr>
        <p:spPr>
          <a:xfrm>
            <a:off x="842591" y="1196752"/>
            <a:ext cx="10578256" cy="1512168"/>
          </a:xfrm>
          <a:solidFill>
            <a:srgbClr val="92D050"/>
          </a:solidFill>
        </p:spPr>
        <p:txBody>
          <a:bodyPr/>
          <a:lstStyle/>
          <a:p>
            <a:r>
              <a:rPr lang="en-US" altLang="zh-CN" sz="2400" dirty="0" smtClean="0">
                <a:solidFill>
                  <a:schemeClr val="bg1"/>
                </a:solidFill>
              </a:rPr>
              <a:t>SLA</a:t>
            </a:r>
            <a:r>
              <a:rPr lang="zh-CN" altLang="en-US" sz="2400" dirty="0" smtClean="0">
                <a:solidFill>
                  <a:schemeClr val="bg1"/>
                </a:solidFill>
              </a:rPr>
              <a:t>指标</a:t>
            </a:r>
            <a:endParaRPr lang="en-US" altLang="zh-CN" sz="2400" dirty="0" smtClean="0">
              <a:solidFill>
                <a:schemeClr val="bg1"/>
              </a:solidFill>
            </a:endParaRPr>
          </a:p>
          <a:p>
            <a:pPr marL="469375" lvl="1" indent="-300038">
              <a:buClr>
                <a:schemeClr val="bg2"/>
              </a:buClr>
              <a:buSzPct val="60000"/>
              <a:buFont typeface="Wingdings" pitchFamily="2" charset="2"/>
              <a:buChar char="l"/>
              <a:defRPr/>
            </a:pPr>
            <a:r>
              <a:rPr lang="zh-CN" altLang="en-US" sz="2400" b="1" dirty="0" smtClean="0">
                <a:cs typeface="+mn-cs"/>
                <a:sym typeface="Gill Sans" charset="0"/>
              </a:rPr>
              <a:t>关键报表及时完成率：</a:t>
            </a:r>
            <a:r>
              <a:rPr lang="en-US" altLang="zh-CN" sz="2400" b="1" dirty="0" smtClean="0">
                <a:solidFill>
                  <a:srgbClr val="FF0000"/>
                </a:solidFill>
                <a:cs typeface="+mn-cs"/>
                <a:sym typeface="Gill Sans" charset="0"/>
              </a:rPr>
              <a:t>95%</a:t>
            </a:r>
            <a:r>
              <a:rPr lang="zh-CN" altLang="en-US" sz="2400" b="1" dirty="0" smtClean="0">
                <a:cs typeface="+mn-cs"/>
                <a:sym typeface="Gill Sans" charset="0"/>
              </a:rPr>
              <a:t>（参考流程</a:t>
            </a:r>
            <a:r>
              <a:rPr lang="en-US" altLang="zh-CN" sz="2400" b="1" dirty="0" smtClean="0">
                <a:cs typeface="+mn-cs"/>
                <a:sym typeface="Gill Sans" charset="0"/>
              </a:rPr>
              <a:t>IT</a:t>
            </a:r>
            <a:r>
              <a:rPr lang="zh-CN" altLang="en-US" sz="2400" b="1" dirty="0" smtClean="0">
                <a:cs typeface="+mn-cs"/>
                <a:sym typeface="Gill Sans" charset="0"/>
              </a:rPr>
              <a:t>关</a:t>
            </a:r>
            <a:r>
              <a:rPr lang="en-US" altLang="zh-CN" sz="2400" b="1" dirty="0" smtClean="0">
                <a:cs typeface="+mn-cs"/>
                <a:sym typeface="Gill Sans" charset="0"/>
              </a:rPr>
              <a:t>SLA 92-95%</a:t>
            </a:r>
            <a:r>
              <a:rPr lang="zh-CN" altLang="en-US" sz="2400" b="1" dirty="0" smtClean="0">
                <a:cs typeface="+mn-cs"/>
                <a:sym typeface="Gill Sans" charset="0"/>
              </a:rPr>
              <a:t>）</a:t>
            </a:r>
            <a:endParaRPr lang="en-US" altLang="zh-CN" sz="2400" b="1" dirty="0" smtClean="0">
              <a:cs typeface="+mn-cs"/>
              <a:sym typeface="Gill Sans" charset="0"/>
            </a:endParaRPr>
          </a:p>
          <a:p>
            <a:pPr marL="469375" lvl="1" indent="-300038">
              <a:buClr>
                <a:schemeClr val="bg2"/>
              </a:buClr>
              <a:buSzPct val="60000"/>
              <a:buFont typeface="Wingdings" pitchFamily="2" charset="2"/>
              <a:buChar char="l"/>
              <a:defRPr/>
            </a:pPr>
            <a:r>
              <a:rPr lang="zh-CN" altLang="en-US" sz="2400" b="1" dirty="0" smtClean="0">
                <a:sym typeface="Gill Sans" charset="0"/>
              </a:rPr>
              <a:t>可用性指标：</a:t>
            </a:r>
            <a:r>
              <a:rPr lang="en-US" altLang="zh-CN" sz="2400" b="1" dirty="0" smtClean="0">
                <a:solidFill>
                  <a:srgbClr val="FF0000"/>
                </a:solidFill>
                <a:sym typeface="Gill Sans" charset="0"/>
              </a:rPr>
              <a:t>99.999%</a:t>
            </a:r>
            <a:r>
              <a:rPr lang="zh-CN" altLang="en-US" sz="2400" b="1" dirty="0" smtClean="0">
                <a:sym typeface="Gill Sans" charset="0"/>
              </a:rPr>
              <a:t>（对齐祥云）；</a:t>
            </a:r>
            <a:endParaRPr lang="en-US" altLang="zh-CN" sz="2400" b="1" dirty="0" smtClean="0">
              <a:sym typeface="Gill Sans" charset="0"/>
            </a:endParaRPr>
          </a:p>
          <a:p>
            <a:pPr marL="469375" lvl="1" indent="-300038">
              <a:buClr>
                <a:schemeClr val="bg2"/>
              </a:buClr>
              <a:buSzPct val="60000"/>
              <a:buFont typeface="Wingdings" pitchFamily="2" charset="2"/>
              <a:buChar char="l"/>
              <a:defRPr/>
            </a:pPr>
            <a:endParaRPr lang="zh-CN" altLang="en-US" sz="2400" b="1" dirty="0">
              <a:cs typeface="+mn-cs"/>
              <a:sym typeface="Gill Sans" charset="0"/>
            </a:endParaRPr>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34</a:t>
            </a:fld>
            <a:endParaRPr lang="en-GB" altLang="zh-CN">
              <a:solidFill>
                <a:srgbClr val="000000"/>
              </a:solidFill>
            </a:endParaRPr>
          </a:p>
        </p:txBody>
      </p:sp>
      <p:sp>
        <p:nvSpPr>
          <p:cNvPr id="5" name="内容占位符 2"/>
          <p:cNvSpPr txBox="1">
            <a:spLocks/>
          </p:cNvSpPr>
          <p:nvPr/>
        </p:nvSpPr>
        <p:spPr bwMode="auto">
          <a:xfrm>
            <a:off x="770583" y="3068960"/>
            <a:ext cx="10578256" cy="1656184"/>
          </a:xfrm>
          <a:prstGeom prst="rect">
            <a:avLst/>
          </a:prstGeom>
          <a:solidFill>
            <a:srgbClr val="92D050"/>
          </a:solidFill>
          <a:ln w="9525">
            <a:noFill/>
            <a:miter lim="800000"/>
            <a:headEnd/>
            <a:tailEnd/>
          </a:ln>
        </p:spPr>
        <p:txBody>
          <a:bodyPr vert="horz" wrap="square" lIns="80152" tIns="40076" rIns="80152" bIns="40076" numCol="1" anchor="t" anchorCtr="0" compatLnSpc="1">
            <a:prstTxWarp prst="textNoShape">
              <a:avLst/>
            </a:prstTxWarp>
          </a:bodyPr>
          <a:lstStyle/>
          <a:p>
            <a:pPr marL="300038" marR="0" lvl="0" indent="-300038" algn="l" defTabSz="801688" rtl="0" eaLnBrk="0" fontAlgn="base" latinLnBrk="0" hangingPunct="0">
              <a:lnSpc>
                <a:spcPct val="140000"/>
              </a:lnSpc>
              <a:spcBef>
                <a:spcPct val="0"/>
              </a:spcBef>
              <a:spcAft>
                <a:spcPct val="0"/>
              </a:spcAft>
              <a:buClr>
                <a:schemeClr val="bg2"/>
              </a:buClr>
              <a:buSzPct val="60000"/>
              <a:buFont typeface="Wingdings" pitchFamily="2" charset="2"/>
              <a:buChar char="l"/>
              <a:tabLst/>
              <a:defRPr/>
            </a:pPr>
            <a:r>
              <a:rPr kumimoji="0" lang="zh-CN" altLang="en-US" sz="2400" b="1" i="0" u="none" strike="noStrike" kern="0" cap="none" spc="0" normalizeH="0" baseline="0" noProof="0" dirty="0" smtClean="0">
                <a:ln>
                  <a:noFill/>
                </a:ln>
                <a:solidFill>
                  <a:schemeClr val="bg1"/>
                </a:solidFill>
                <a:effectLst/>
                <a:uLnTx/>
                <a:uFillTx/>
                <a:latin typeface="+mn-lt"/>
                <a:ea typeface="+mn-ea"/>
                <a:cs typeface="+mn-cs"/>
              </a:rPr>
              <a:t>报表实时性</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0"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469375" lvl="1" indent="-300038" algn="l" defTabSz="801688" eaLnBrk="0">
              <a:lnSpc>
                <a:spcPct val="140000"/>
              </a:lnSpc>
              <a:buClr>
                <a:schemeClr val="bg2"/>
              </a:buClr>
              <a:buSzPct val="60000"/>
              <a:buFont typeface="Wingdings" pitchFamily="2" charset="2"/>
              <a:buChar char="l"/>
              <a:defRPr/>
            </a:pP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实时流</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每小时上报</a:t>
            </a:r>
            <a:r>
              <a:rPr lang="zh-CN" altLang="en-US" sz="2400" b="1" kern="0" dirty="0" smtClean="0">
                <a:solidFill>
                  <a:schemeClr val="tx1"/>
                </a:solidFill>
                <a:latin typeface="+mn-lt"/>
                <a:ea typeface="+mn-ea"/>
              </a:rPr>
              <a:t>，</a:t>
            </a:r>
            <a:r>
              <a:rPr kumimoji="0" lang="en-US" altLang="zh-CN" sz="2400" b="1" i="0" u="none" strike="noStrike" kern="0" cap="none" spc="0" normalizeH="0" baseline="0" noProof="0" dirty="0" smtClean="0">
                <a:ln>
                  <a:noFill/>
                </a:ln>
                <a:solidFill>
                  <a:srgbClr val="FF0000"/>
                </a:solidFill>
                <a:effectLst/>
                <a:uLnTx/>
                <a:uFillTx/>
                <a:latin typeface="+mn-lt"/>
                <a:ea typeface="+mn-ea"/>
                <a:cs typeface="+mn-cs"/>
              </a:rPr>
              <a:t>3</a:t>
            </a:r>
            <a:r>
              <a:rPr lang="en-US" altLang="zh-CN" sz="2400" b="1" kern="0" dirty="0" smtClean="0">
                <a:solidFill>
                  <a:srgbClr val="FF0000"/>
                </a:solidFill>
                <a:latin typeface="+mn-lt"/>
                <a:ea typeface="+mn-ea"/>
              </a:rPr>
              <a:t>:00</a:t>
            </a:r>
            <a:r>
              <a:rPr kumimoji="0" lang="en-US" altLang="zh-CN" sz="2400" b="1" i="0" u="none" strike="noStrike" kern="0" cap="none" spc="0" normalizeH="0" baseline="0" noProof="0" dirty="0" smtClean="0">
                <a:ln>
                  <a:noFill/>
                </a:ln>
                <a:solidFill>
                  <a:srgbClr val="FF0000"/>
                </a:solidFill>
                <a:effectLst/>
                <a:uLnTx/>
                <a:uFillTx/>
                <a:latin typeface="+mn-lt"/>
                <a:ea typeface="+mn-ea"/>
                <a:cs typeface="+mn-cs"/>
              </a:rPr>
              <a:t>AM</a:t>
            </a:r>
            <a:r>
              <a:rPr kumimoji="0" lang="zh-CN" altLang="en-US" sz="2400" b="1" i="0" u="none" strike="noStrike" kern="0" cap="none" spc="0" normalizeH="0" baseline="0" noProof="0" dirty="0" smtClean="0">
                <a:ln>
                  <a:noFill/>
                </a:ln>
                <a:solidFill>
                  <a:srgbClr val="FF0000"/>
                </a:solidFill>
                <a:effectLst/>
                <a:uLnTx/>
                <a:uFillTx/>
                <a:latin typeface="+mn-lt"/>
                <a:ea typeface="+mn-ea"/>
                <a:cs typeface="+mn-cs"/>
              </a:rPr>
              <a:t>出报表</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0"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469375" lvl="1" indent="-300038" algn="l" defTabSz="801688" eaLnBrk="0">
              <a:lnSpc>
                <a:spcPct val="140000"/>
              </a:lnSpc>
              <a:buClr>
                <a:schemeClr val="bg2"/>
              </a:buClr>
              <a:buSzPct val="60000"/>
              <a:buFont typeface="Wingdings" pitchFamily="2" charset="2"/>
              <a:buChar char="l"/>
              <a:defRPr/>
            </a:pP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非实时周期上报数据（要求</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00</a:t>
            </a:r>
            <a:r>
              <a:rPr lang="en-US" altLang="zh-CN" sz="2400" b="1" kern="0" dirty="0" smtClean="0">
                <a:solidFill>
                  <a:schemeClr val="tx1"/>
                </a:solidFill>
                <a:latin typeface="+mn-lt"/>
                <a:ea typeface="+mn-ea"/>
              </a:rPr>
              <a:t>:30AM</a:t>
            </a:r>
            <a:r>
              <a:rPr lang="zh-CN" altLang="en-US" sz="2400" b="1" kern="0" dirty="0" smtClean="0">
                <a:solidFill>
                  <a:schemeClr val="tx1"/>
                </a:solidFill>
                <a:latin typeface="+mn-lt"/>
                <a:ea typeface="+mn-ea"/>
              </a:rPr>
              <a:t>前上报），</a:t>
            </a:r>
            <a:r>
              <a:rPr lang="en-US" altLang="zh-CN" sz="2400" b="1" kern="0" dirty="0" smtClean="0">
                <a:solidFill>
                  <a:srgbClr val="FF0000"/>
                </a:solidFill>
                <a:latin typeface="+mn-lt"/>
                <a:ea typeface="+mn-ea"/>
              </a:rPr>
              <a:t>5:AM</a:t>
            </a:r>
            <a:r>
              <a:rPr lang="zh-CN" altLang="en-US" sz="2400" b="1" kern="0" dirty="0" smtClean="0">
                <a:solidFill>
                  <a:srgbClr val="FF0000"/>
                </a:solidFill>
                <a:latin typeface="+mn-lt"/>
                <a:ea typeface="+mn-ea"/>
              </a:rPr>
              <a:t>出报表</a:t>
            </a:r>
            <a:r>
              <a:rPr lang="zh-CN" altLang="en-US" sz="2400" b="1" kern="0" dirty="0" smtClean="0">
                <a:solidFill>
                  <a:schemeClr val="tx1"/>
                </a:solidFill>
                <a:latin typeface="+mn-lt"/>
                <a:ea typeface="+mn-ea"/>
              </a:rPr>
              <a:t>；</a:t>
            </a:r>
            <a:endParaRPr kumimoji="0"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300038" marR="0" lvl="0" indent="-300038" algn="l" defTabSz="801688" rtl="0" eaLnBrk="0" fontAlgn="base" latinLnBrk="0" hangingPunct="0">
              <a:lnSpc>
                <a:spcPct val="140000"/>
              </a:lnSpc>
              <a:spcBef>
                <a:spcPct val="0"/>
              </a:spcBef>
              <a:spcAft>
                <a:spcPct val="0"/>
              </a:spcAft>
              <a:buClr>
                <a:schemeClr val="bg2"/>
              </a:buClr>
              <a:buSzPct val="60000"/>
              <a:buFont typeface="Wingdings" pitchFamily="2" charset="2"/>
              <a:buChar char="l"/>
              <a:tabLst/>
              <a:defRPr/>
            </a:pPr>
            <a:endParaRPr kumimoji="0" lang="zh-CN" altLang="en-US" sz="2400" b="1" i="0" u="none" strike="noStrike" kern="0" cap="none" spc="0" normalizeH="0" baseline="0" noProof="0" dirty="0">
              <a:ln>
                <a:noFill/>
              </a:ln>
              <a:solidFill>
                <a:schemeClr val="tx1"/>
              </a:solidFill>
              <a:effectLst/>
              <a:uLnTx/>
              <a:uFillTx/>
              <a:latin typeface="+mn-lt"/>
              <a:ea typeface="+mn-ea"/>
              <a:cs typeface="+mn-cs"/>
            </a:endParaRPr>
          </a:p>
        </p:txBody>
      </p:sp>
      <p:sp>
        <p:nvSpPr>
          <p:cNvPr id="6" name="内容占位符 2"/>
          <p:cNvSpPr txBox="1">
            <a:spLocks/>
          </p:cNvSpPr>
          <p:nvPr/>
        </p:nvSpPr>
        <p:spPr bwMode="auto">
          <a:xfrm>
            <a:off x="770583" y="4941168"/>
            <a:ext cx="10578256" cy="864096"/>
          </a:xfrm>
          <a:prstGeom prst="rect">
            <a:avLst/>
          </a:prstGeom>
          <a:solidFill>
            <a:srgbClr val="92D050"/>
          </a:solidFill>
          <a:ln w="9525">
            <a:noFill/>
            <a:miter lim="800000"/>
            <a:headEnd/>
            <a:tailEnd/>
          </a:ln>
        </p:spPr>
        <p:txBody>
          <a:bodyPr vert="horz" wrap="square" lIns="80152" tIns="40076" rIns="80152" bIns="40076" numCol="1" anchor="t" anchorCtr="0" compatLnSpc="1">
            <a:prstTxWarp prst="textNoShape">
              <a:avLst/>
            </a:prstTxWarp>
          </a:bodyPr>
          <a:lstStyle/>
          <a:p>
            <a:pPr marL="300038" marR="0" lvl="0" indent="-300038" algn="l" defTabSz="801688" rtl="0" eaLnBrk="0" fontAlgn="base" latinLnBrk="0" hangingPunct="0">
              <a:lnSpc>
                <a:spcPct val="140000"/>
              </a:lnSpc>
              <a:spcBef>
                <a:spcPct val="0"/>
              </a:spcBef>
              <a:spcAft>
                <a:spcPct val="0"/>
              </a:spcAft>
              <a:buClr>
                <a:schemeClr val="bg2"/>
              </a:buClr>
              <a:buSzPct val="60000"/>
              <a:buFont typeface="Wingdings" pitchFamily="2" charset="2"/>
              <a:buChar char="l"/>
              <a:tabLst/>
              <a:defRPr/>
            </a:pPr>
            <a:r>
              <a:rPr kumimoji="0" lang="zh-CN" altLang="en-US" sz="2400" b="1" i="0" u="none" strike="noStrike" kern="0" cap="none" spc="0" normalizeH="0" baseline="0" noProof="0" dirty="0" smtClean="0">
                <a:ln>
                  <a:noFill/>
                </a:ln>
                <a:solidFill>
                  <a:schemeClr val="bg1"/>
                </a:solidFill>
                <a:effectLst/>
                <a:uLnTx/>
                <a:uFillTx/>
                <a:latin typeface="+mn-lt"/>
                <a:ea typeface="+mn-ea"/>
                <a:cs typeface="+mn-cs"/>
              </a:rPr>
              <a:t>报表查询实时</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99%</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报表</a:t>
            </a:r>
            <a:r>
              <a:rPr lang="en-US" altLang="zh-CN" sz="2400" b="1" kern="0" dirty="0" smtClean="0">
                <a:solidFill>
                  <a:srgbClr val="FF0000"/>
                </a:solidFill>
                <a:latin typeface="+mn-lt"/>
                <a:ea typeface="+mn-ea"/>
              </a:rPr>
              <a:t>3</a:t>
            </a:r>
            <a:r>
              <a:rPr kumimoji="0" lang="zh-CN" altLang="en-US" sz="2400" b="1" i="0" u="none" strike="noStrike" kern="0" cap="none" spc="0" normalizeH="0" baseline="0" noProof="0" dirty="0" smtClean="0">
                <a:ln>
                  <a:noFill/>
                </a:ln>
                <a:solidFill>
                  <a:srgbClr val="FF0000"/>
                </a:solidFill>
                <a:effectLst/>
                <a:uLnTx/>
                <a:uFillTx/>
                <a:latin typeface="+mn-lt"/>
                <a:ea typeface="+mn-ea"/>
                <a:cs typeface="+mn-cs"/>
              </a:rPr>
              <a:t>秒内返回查询结果</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0" lang="zh-CN" altLang="en-US" sz="2400" b="1" i="0" u="none" strike="noStrike" kern="0" cap="none" spc="0" normalizeH="0" baseline="0" noProof="0" dirty="0">
              <a:ln>
                <a:noFill/>
              </a:ln>
              <a:solidFill>
                <a:schemeClr val="tx1"/>
              </a:solidFill>
              <a:effectLst/>
              <a:uLnTx/>
              <a:uFillTx/>
              <a:latin typeface="+mn-lt"/>
              <a:ea typeface="+mn-ea"/>
              <a:cs typeface="+mn-cs"/>
            </a:endParaRPr>
          </a:p>
        </p:txBody>
      </p:sp>
      <p:pic>
        <p:nvPicPr>
          <p:cNvPr id="6147" name="Picture 3"/>
          <p:cNvPicPr>
            <a:picLocks noChangeAspect="1" noChangeArrowheads="1"/>
          </p:cNvPicPr>
          <p:nvPr/>
        </p:nvPicPr>
        <p:blipFill>
          <a:blip r:embed="rId3"/>
          <a:srcRect/>
          <a:stretch>
            <a:fillRect/>
          </a:stretch>
        </p:blipFill>
        <p:spPr bwMode="auto">
          <a:xfrm>
            <a:off x="12435879" y="0"/>
            <a:ext cx="5762625" cy="3581400"/>
          </a:xfrm>
          <a:prstGeom prst="rect">
            <a:avLst/>
          </a:prstGeom>
          <a:noFill/>
          <a:ln w="9525">
            <a:noFill/>
            <a:miter lim="800000"/>
            <a:headEnd/>
            <a:tailEnd/>
          </a:ln>
        </p:spPr>
      </p:pic>
      <p:pic>
        <p:nvPicPr>
          <p:cNvPr id="6148" name="Picture 4"/>
          <p:cNvPicPr>
            <a:picLocks noChangeAspect="1" noChangeArrowheads="1"/>
          </p:cNvPicPr>
          <p:nvPr/>
        </p:nvPicPr>
        <p:blipFill>
          <a:blip r:embed="rId4"/>
          <a:srcRect/>
          <a:stretch>
            <a:fillRect/>
          </a:stretch>
        </p:blipFill>
        <p:spPr bwMode="auto">
          <a:xfrm>
            <a:off x="12435879" y="3717032"/>
            <a:ext cx="5705475" cy="3743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决策建议：</a:t>
            </a:r>
            <a:endParaRPr lang="zh-CN" altLang="en-US" dirty="0"/>
          </a:p>
        </p:txBody>
      </p:sp>
      <p:sp>
        <p:nvSpPr>
          <p:cNvPr id="3" name="内容占位符 2"/>
          <p:cNvSpPr>
            <a:spLocks noGrp="1"/>
          </p:cNvSpPr>
          <p:nvPr>
            <p:ph idx="1"/>
          </p:nvPr>
        </p:nvSpPr>
        <p:spPr>
          <a:xfrm>
            <a:off x="626567" y="1196752"/>
            <a:ext cx="10578256" cy="4608512"/>
          </a:xfrm>
          <a:solidFill>
            <a:schemeClr val="bg1">
              <a:lumMod val="95000"/>
            </a:schemeClr>
          </a:solidFill>
        </p:spPr>
        <p:txBody>
          <a:bodyPr/>
          <a:lstStyle/>
          <a:p>
            <a:r>
              <a:rPr lang="zh-CN" altLang="en-US" dirty="0" smtClean="0"/>
              <a:t>决策点</a:t>
            </a:r>
            <a:r>
              <a:rPr lang="en-US" altLang="zh-CN" dirty="0" smtClean="0"/>
              <a:t>1</a:t>
            </a:r>
            <a:r>
              <a:rPr lang="zh-CN" altLang="en-US" dirty="0" smtClean="0"/>
              <a:t>：同意报表实时性提升的优化方案以及目标分解的思路：</a:t>
            </a:r>
            <a:endParaRPr lang="en-US" altLang="zh-CN" dirty="0" smtClean="0"/>
          </a:p>
          <a:p>
            <a:pPr lvl="1"/>
            <a:r>
              <a:rPr lang="zh-CN" altLang="en-US" dirty="0" smtClean="0"/>
              <a:t>数据源上报实时性保障：每个业务数据最晚</a:t>
            </a:r>
            <a:r>
              <a:rPr lang="en-US" altLang="zh-CN" dirty="0" smtClean="0"/>
              <a:t>00:30AM</a:t>
            </a:r>
            <a:r>
              <a:rPr lang="zh-CN" altLang="en-US" dirty="0" smtClean="0"/>
              <a:t>前全部到达；</a:t>
            </a:r>
            <a:endParaRPr lang="en-US" altLang="zh-CN" dirty="0" smtClean="0"/>
          </a:p>
          <a:p>
            <a:pPr lvl="2"/>
            <a:r>
              <a:rPr lang="en-US" altLang="zh-CN" dirty="0" smtClean="0">
                <a:solidFill>
                  <a:srgbClr val="0000FF"/>
                </a:solidFill>
              </a:rPr>
              <a:t>------</a:t>
            </a:r>
            <a:r>
              <a:rPr lang="zh-CN" altLang="en-US" dirty="0" smtClean="0">
                <a:solidFill>
                  <a:srgbClr val="0000FF"/>
                </a:solidFill>
              </a:rPr>
              <a:t>责任部门：运维部门，时间：</a:t>
            </a:r>
            <a:r>
              <a:rPr lang="en-US" altLang="zh-CN" dirty="0" smtClean="0">
                <a:solidFill>
                  <a:srgbClr val="0000FF"/>
                </a:solidFill>
              </a:rPr>
              <a:t>2015.12.15</a:t>
            </a:r>
          </a:p>
          <a:p>
            <a:pPr lvl="1"/>
            <a:r>
              <a:rPr lang="zh-CN" altLang="en-US" dirty="0" smtClean="0"/>
              <a:t>按业务梳理数据上报合理的最短周期（实时流、分钟、小时、天），至少满足每小时数据推送，部分做到实时流、每分钟推送，每天推送周期需特殊申请说明；</a:t>
            </a:r>
          </a:p>
          <a:p>
            <a:pPr lvl="2"/>
            <a:r>
              <a:rPr lang="en-US" altLang="zh-CN" dirty="0" smtClean="0">
                <a:solidFill>
                  <a:srgbClr val="0000FF"/>
                </a:solidFill>
              </a:rPr>
              <a:t>-------</a:t>
            </a:r>
            <a:r>
              <a:rPr lang="zh-CN" altLang="en-US" dirty="0" smtClean="0">
                <a:solidFill>
                  <a:srgbClr val="0000FF"/>
                </a:solidFill>
              </a:rPr>
              <a:t>责任部门：各产品部门、数据平台，时间：</a:t>
            </a:r>
            <a:r>
              <a:rPr lang="en-US" altLang="zh-CN" dirty="0" smtClean="0">
                <a:solidFill>
                  <a:srgbClr val="0000FF"/>
                </a:solidFill>
              </a:rPr>
              <a:t>2016.01.30</a:t>
            </a:r>
          </a:p>
          <a:p>
            <a:pPr lvl="1"/>
            <a:r>
              <a:rPr lang="zh-CN" altLang="en-US" dirty="0" smtClean="0"/>
              <a:t>数据平台升级扩容方案分阶段实施，支撑数据实时输出的目标</a:t>
            </a:r>
            <a:endParaRPr lang="en-US" altLang="zh-CN" dirty="0" smtClean="0"/>
          </a:p>
          <a:p>
            <a:pPr lvl="1"/>
            <a:r>
              <a:rPr lang="en-US" altLang="zh-CN" dirty="0" smtClean="0">
                <a:solidFill>
                  <a:srgbClr val="0000FF"/>
                </a:solidFill>
              </a:rPr>
              <a:t>-------</a:t>
            </a:r>
            <a:r>
              <a:rPr lang="zh-CN" altLang="en-US" dirty="0" smtClean="0">
                <a:solidFill>
                  <a:srgbClr val="0000FF"/>
                </a:solidFill>
              </a:rPr>
              <a:t>责任部门：数据平台，第一阶段：</a:t>
            </a:r>
            <a:r>
              <a:rPr lang="en-US" altLang="zh-CN" dirty="0" smtClean="0">
                <a:solidFill>
                  <a:srgbClr val="0000FF"/>
                </a:solidFill>
              </a:rPr>
              <a:t>3</a:t>
            </a:r>
            <a:r>
              <a:rPr lang="zh-CN" altLang="en-US" dirty="0" smtClean="0">
                <a:solidFill>
                  <a:srgbClr val="0000FF"/>
                </a:solidFill>
              </a:rPr>
              <a:t>月；第二阶段：</a:t>
            </a:r>
            <a:r>
              <a:rPr lang="en-US" altLang="zh-CN" dirty="0" smtClean="0">
                <a:solidFill>
                  <a:srgbClr val="0000FF"/>
                </a:solidFill>
              </a:rPr>
              <a:t>6</a:t>
            </a:r>
            <a:r>
              <a:rPr lang="zh-CN" altLang="en-US" dirty="0" smtClean="0">
                <a:solidFill>
                  <a:srgbClr val="0000FF"/>
                </a:solidFill>
              </a:rPr>
              <a:t>月；</a:t>
            </a:r>
            <a:endParaRPr lang="en-US" altLang="zh-CN" dirty="0" smtClean="0">
              <a:solidFill>
                <a:srgbClr val="0000FF"/>
              </a:solidFill>
            </a:endParaRPr>
          </a:p>
          <a:p>
            <a:r>
              <a:rPr lang="zh-CN" altLang="en-US" dirty="0" smtClean="0"/>
              <a:t>决策点</a:t>
            </a:r>
            <a:r>
              <a:rPr lang="en-US" altLang="zh-CN" dirty="0" smtClean="0"/>
              <a:t>2</a:t>
            </a:r>
            <a:r>
              <a:rPr lang="zh-CN" altLang="en-US" dirty="0" smtClean="0"/>
              <a:t>：同意选型高斯</a:t>
            </a:r>
            <a:r>
              <a:rPr lang="en-US" altLang="zh-CN" dirty="0" smtClean="0"/>
              <a:t>MPP DB</a:t>
            </a:r>
            <a:r>
              <a:rPr lang="zh-CN" altLang="en-US" dirty="0" smtClean="0"/>
              <a:t>作为报表查询引擎；</a:t>
            </a:r>
            <a:endParaRPr lang="en-US" altLang="zh-CN" dirty="0" smtClean="0"/>
          </a:p>
          <a:p>
            <a:pPr lvl="1"/>
            <a:r>
              <a:rPr lang="en-US" altLang="zh-CN" dirty="0" smtClean="0">
                <a:solidFill>
                  <a:srgbClr val="0000FF"/>
                </a:solidFill>
              </a:rPr>
              <a:t>-------</a:t>
            </a:r>
            <a:r>
              <a:rPr lang="zh-CN" altLang="en-US" dirty="0" smtClean="0">
                <a:solidFill>
                  <a:srgbClr val="0000FF"/>
                </a:solidFill>
              </a:rPr>
              <a:t>责任部门：数据平台，第一阶段：</a:t>
            </a:r>
            <a:r>
              <a:rPr lang="en-US" altLang="zh-CN" dirty="0" smtClean="0">
                <a:solidFill>
                  <a:srgbClr val="0000FF"/>
                </a:solidFill>
              </a:rPr>
              <a:t>12</a:t>
            </a:r>
            <a:r>
              <a:rPr lang="zh-CN" altLang="en-US" dirty="0" smtClean="0">
                <a:solidFill>
                  <a:srgbClr val="0000FF"/>
                </a:solidFill>
              </a:rPr>
              <a:t>月底</a:t>
            </a:r>
            <a:r>
              <a:rPr lang="en-US" altLang="zh-CN" dirty="0" smtClean="0">
                <a:solidFill>
                  <a:srgbClr val="0000FF"/>
                </a:solidFill>
              </a:rPr>
              <a:t>/30</a:t>
            </a:r>
            <a:r>
              <a:rPr lang="zh-CN" altLang="en-US" dirty="0" smtClean="0">
                <a:solidFill>
                  <a:srgbClr val="0000FF"/>
                </a:solidFill>
              </a:rPr>
              <a:t>张；第二阶段：</a:t>
            </a:r>
            <a:r>
              <a:rPr lang="en-US" altLang="zh-CN" dirty="0" smtClean="0">
                <a:solidFill>
                  <a:srgbClr val="0000FF"/>
                </a:solidFill>
              </a:rPr>
              <a:t>3</a:t>
            </a:r>
            <a:r>
              <a:rPr lang="zh-CN" altLang="en-US" dirty="0" smtClean="0">
                <a:solidFill>
                  <a:srgbClr val="0000FF"/>
                </a:solidFill>
              </a:rPr>
              <a:t>月</a:t>
            </a:r>
            <a:r>
              <a:rPr lang="en-US" altLang="zh-CN" dirty="0" smtClean="0">
                <a:solidFill>
                  <a:srgbClr val="0000FF"/>
                </a:solidFill>
              </a:rPr>
              <a:t>/</a:t>
            </a:r>
            <a:r>
              <a:rPr lang="zh-CN" altLang="en-US" dirty="0" smtClean="0">
                <a:solidFill>
                  <a:srgbClr val="0000FF"/>
                </a:solidFill>
              </a:rPr>
              <a:t>全部</a:t>
            </a:r>
            <a:r>
              <a:rPr lang="zh-CN" altLang="en-US" dirty="0" smtClean="0"/>
              <a:t>；</a:t>
            </a:r>
            <a:endParaRPr lang="en-US" altLang="zh-CN" dirty="0" smtClean="0"/>
          </a:p>
          <a:p>
            <a:endParaRPr lang="en-US" altLang="zh-CN" dirty="0" smtClean="0"/>
          </a:p>
          <a:p>
            <a:endParaRPr lang="zh-CN" altLang="en-US" dirty="0" smtClean="0"/>
          </a:p>
          <a:p>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35</a:t>
            </a:fld>
            <a:endParaRPr lang="en-GB" altLang="zh-CN">
              <a:solidFill>
                <a:srgbClr val="00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附录</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36</a:t>
            </a:fld>
            <a:endParaRPr lang="en-GB" altLang="zh-CN">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梅岩</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37</a:t>
            </a:fld>
            <a:endParaRPr lang="en-GB" altLang="zh-CN">
              <a:solidFill>
                <a:srgbClr val="000000"/>
              </a:solidFill>
            </a:endParaRPr>
          </a:p>
        </p:txBody>
      </p:sp>
      <p:pic>
        <p:nvPicPr>
          <p:cNvPr id="9218" name="Picture 1"/>
          <p:cNvPicPr>
            <a:picLocks noChangeAspect="1" noChangeArrowheads="1"/>
          </p:cNvPicPr>
          <p:nvPr/>
        </p:nvPicPr>
        <p:blipFill>
          <a:blip r:embed="rId2"/>
          <a:srcRect/>
          <a:stretch>
            <a:fillRect/>
          </a:stretch>
        </p:blipFill>
        <p:spPr bwMode="auto">
          <a:xfrm>
            <a:off x="770583" y="1124744"/>
            <a:ext cx="9229725" cy="2181225"/>
          </a:xfrm>
          <a:prstGeom prst="rect">
            <a:avLst/>
          </a:prstGeom>
          <a:noFill/>
          <a:ln w="1">
            <a:miter lim="800000"/>
            <a:headEnd/>
            <a:tailEnd/>
          </a:ln>
        </p:spPr>
      </p:pic>
      <p:pic>
        <p:nvPicPr>
          <p:cNvPr id="9219" name="Picture 3"/>
          <p:cNvPicPr>
            <a:picLocks noChangeAspect="1" noChangeArrowheads="1"/>
          </p:cNvPicPr>
          <p:nvPr/>
        </p:nvPicPr>
        <p:blipFill>
          <a:blip r:embed="rId3"/>
          <a:srcRect/>
          <a:stretch>
            <a:fillRect/>
          </a:stretch>
        </p:blipFill>
        <p:spPr bwMode="auto">
          <a:xfrm>
            <a:off x="8547447" y="764704"/>
            <a:ext cx="3419475" cy="4533900"/>
          </a:xfrm>
          <a:prstGeom prst="rect">
            <a:avLst/>
          </a:prstGeom>
          <a:noFill/>
          <a:ln w="1">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38</a:t>
            </a:fld>
            <a:endParaRPr lang="en-GB" altLang="zh-CN">
              <a:solidFill>
                <a:srgbClr val="000000"/>
              </a:solidFill>
            </a:endParaRPr>
          </a:p>
        </p:txBody>
      </p:sp>
      <p:pic>
        <p:nvPicPr>
          <p:cNvPr id="5" name="图片 4"/>
          <p:cNvPicPr/>
          <p:nvPr/>
        </p:nvPicPr>
        <p:blipFill>
          <a:blip r:embed="rId2"/>
          <a:srcRect/>
          <a:stretch>
            <a:fillRect/>
          </a:stretch>
        </p:blipFill>
        <p:spPr bwMode="auto">
          <a:xfrm>
            <a:off x="1058615" y="1124744"/>
            <a:ext cx="8296275" cy="6200775"/>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梅岩</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39</a:t>
            </a:fld>
            <a:endParaRPr lang="en-GB" altLang="zh-CN">
              <a:solidFill>
                <a:srgbClr val="000000"/>
              </a:solidFill>
            </a:endParaRPr>
          </a:p>
        </p:txBody>
      </p:sp>
      <p:pic>
        <p:nvPicPr>
          <p:cNvPr id="8194" name="图片 1" descr="image001"/>
          <p:cNvPicPr>
            <a:picLocks noChangeAspect="1" noChangeArrowheads="1"/>
          </p:cNvPicPr>
          <p:nvPr/>
        </p:nvPicPr>
        <p:blipFill>
          <a:blip r:embed="rId2"/>
          <a:srcRect/>
          <a:stretch>
            <a:fillRect/>
          </a:stretch>
        </p:blipFill>
        <p:spPr bwMode="auto">
          <a:xfrm>
            <a:off x="95250" y="1828800"/>
            <a:ext cx="12496800" cy="421957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历次报表延迟的原因归类</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4</a:t>
            </a:fld>
            <a:endParaRPr lang="en-GB" altLang="zh-CN">
              <a:solidFill>
                <a:srgbClr val="000000"/>
              </a:solidFill>
            </a:endParaRPr>
          </a:p>
        </p:txBody>
      </p:sp>
      <p:graphicFrame>
        <p:nvGraphicFramePr>
          <p:cNvPr id="5" name="表格 4"/>
          <p:cNvGraphicFramePr>
            <a:graphicFrameLocks noGrp="1"/>
          </p:cNvGraphicFramePr>
          <p:nvPr/>
        </p:nvGraphicFramePr>
        <p:xfrm>
          <a:off x="194519" y="787026"/>
          <a:ext cx="11737304" cy="5945852"/>
        </p:xfrm>
        <a:graphic>
          <a:graphicData uri="http://schemas.openxmlformats.org/drawingml/2006/table">
            <a:tbl>
              <a:tblPr firstRow="1" bandRow="1">
                <a:tableStyleId>{5C22544A-7EE6-4342-B048-85BDC9FD1C3A}</a:tableStyleId>
              </a:tblPr>
              <a:tblGrid>
                <a:gridCol w="1880978"/>
                <a:gridCol w="6621044"/>
                <a:gridCol w="3235282"/>
              </a:tblGrid>
              <a:tr h="423558">
                <a:tc>
                  <a:txBody>
                    <a:bodyPr/>
                    <a:lstStyle/>
                    <a:p>
                      <a:pPr algn="ctr"/>
                      <a:r>
                        <a:rPr lang="zh-CN" altLang="en-US" sz="1600" dirty="0" smtClean="0"/>
                        <a:t>延迟原因归类</a:t>
                      </a:r>
                      <a:endParaRPr lang="zh-CN" altLang="en-US" sz="1600" dirty="0"/>
                    </a:p>
                  </a:txBody>
                  <a:tcPr/>
                </a:tc>
                <a:tc>
                  <a:txBody>
                    <a:bodyPr/>
                    <a:lstStyle/>
                    <a:p>
                      <a:pPr algn="ctr"/>
                      <a:r>
                        <a:rPr lang="zh-CN" altLang="en-US" sz="1600" dirty="0" smtClean="0"/>
                        <a:t>问题分类细化</a:t>
                      </a:r>
                      <a:endParaRPr lang="zh-CN" altLang="en-US" sz="1600" dirty="0"/>
                    </a:p>
                  </a:txBody>
                  <a:tcPr/>
                </a:tc>
                <a:tc>
                  <a:txBody>
                    <a:bodyPr/>
                    <a:lstStyle/>
                    <a:p>
                      <a:pPr algn="ctr"/>
                      <a:r>
                        <a:rPr lang="zh-CN" altLang="en-US" sz="1600" dirty="0" smtClean="0"/>
                        <a:t>备注</a:t>
                      </a:r>
                      <a:endParaRPr lang="zh-CN" altLang="en-US" sz="1600" dirty="0"/>
                    </a:p>
                  </a:txBody>
                  <a:tcPr/>
                </a:tc>
              </a:tr>
              <a:tr h="393132">
                <a:tc rowSpan="4">
                  <a:txBody>
                    <a:bodyPr/>
                    <a:lstStyle/>
                    <a:p>
                      <a:r>
                        <a:rPr lang="zh-CN" altLang="en-US" sz="1600" dirty="0" smtClean="0"/>
                        <a:t>数据源问题</a:t>
                      </a:r>
                      <a:endParaRPr lang="zh-CN" altLang="en-US" sz="1600" dirty="0"/>
                    </a:p>
                  </a:txBody>
                  <a:tcPr/>
                </a:tc>
                <a:tc>
                  <a:txBody>
                    <a:bodyPr/>
                    <a:lstStyle/>
                    <a:p>
                      <a:r>
                        <a:rPr lang="zh-CN" altLang="zh-CN" sz="1600" kern="1200" dirty="0" smtClean="0">
                          <a:solidFill>
                            <a:schemeClr val="dk1"/>
                          </a:solidFill>
                          <a:latin typeface="+mn-lt"/>
                          <a:ea typeface="+mn-ea"/>
                          <a:cs typeface="+mn-cs"/>
                        </a:rPr>
                        <a:t>业务的数据源没有在指定时间到达。带来的影响是报表输出延迟</a:t>
                      </a:r>
                      <a:endParaRPr lang="zh-CN" altLang="en-US" sz="1600" dirty="0"/>
                    </a:p>
                  </a:txBody>
                  <a:tcPr/>
                </a:tc>
                <a:tc>
                  <a:txBody>
                    <a:bodyPr/>
                    <a:lstStyle/>
                    <a:p>
                      <a:endParaRPr lang="zh-CN" altLang="en-US" sz="1600" dirty="0"/>
                    </a:p>
                  </a:txBody>
                  <a:tcPr/>
                </a:tc>
              </a:tr>
              <a:tr h="848521">
                <a:tc vMerge="1">
                  <a:txBody>
                    <a:bodyPr/>
                    <a:lstStyle/>
                    <a:p>
                      <a:endParaRPr lang="zh-CN" altLang="en-US" dirty="0"/>
                    </a:p>
                  </a:txBody>
                  <a:tcPr/>
                </a:tc>
                <a:tc>
                  <a:txBody>
                    <a:bodyPr/>
                    <a:lstStyle/>
                    <a:p>
                      <a:r>
                        <a:rPr lang="zh-CN" altLang="zh-CN" sz="1600" kern="1200" dirty="0" smtClean="0">
                          <a:solidFill>
                            <a:schemeClr val="dk1"/>
                          </a:solidFill>
                          <a:latin typeface="+mn-lt"/>
                          <a:ea typeface="+mn-ea"/>
                          <a:cs typeface="+mn-cs"/>
                        </a:rPr>
                        <a:t>数据源数量不够。</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比如</a:t>
                      </a:r>
                      <a:r>
                        <a:rPr lang="en-US" altLang="zh-CN" sz="1600" kern="1200" dirty="0" err="1" smtClean="0">
                          <a:solidFill>
                            <a:schemeClr val="dk1"/>
                          </a:solidFill>
                          <a:latin typeface="+mn-lt"/>
                          <a:ea typeface="+mn-ea"/>
                          <a:cs typeface="+mn-cs"/>
                        </a:rPr>
                        <a:t>hota</a:t>
                      </a:r>
                      <a:r>
                        <a:rPr lang="zh-CN" altLang="zh-CN" sz="1600" kern="1200" dirty="0" smtClean="0">
                          <a:solidFill>
                            <a:schemeClr val="dk1"/>
                          </a:solidFill>
                          <a:latin typeface="+mn-lt"/>
                          <a:ea typeface="+mn-ea"/>
                          <a:cs typeface="+mn-cs"/>
                        </a:rPr>
                        <a:t>一共有</a:t>
                      </a:r>
                      <a:r>
                        <a:rPr lang="en-US" altLang="zh-CN" sz="1600" kern="1200" dirty="0" smtClean="0">
                          <a:solidFill>
                            <a:schemeClr val="dk1"/>
                          </a:solidFill>
                          <a:latin typeface="+mn-lt"/>
                          <a:ea typeface="+mn-ea"/>
                          <a:cs typeface="+mn-cs"/>
                        </a:rPr>
                        <a:t>17</a:t>
                      </a:r>
                      <a:r>
                        <a:rPr lang="zh-CN" altLang="zh-CN" sz="1600" kern="1200" dirty="0" smtClean="0">
                          <a:solidFill>
                            <a:schemeClr val="dk1"/>
                          </a:solidFill>
                          <a:latin typeface="+mn-lt"/>
                          <a:ea typeface="+mn-ea"/>
                          <a:cs typeface="+mn-cs"/>
                        </a:rPr>
                        <a:t>个服务器，如果只有</a:t>
                      </a:r>
                      <a:r>
                        <a:rPr lang="en-US" altLang="zh-CN" sz="1600" kern="1200" dirty="0" smtClean="0">
                          <a:solidFill>
                            <a:schemeClr val="dk1"/>
                          </a:solidFill>
                          <a:latin typeface="+mn-lt"/>
                          <a:ea typeface="+mn-ea"/>
                          <a:cs typeface="+mn-cs"/>
                        </a:rPr>
                        <a:t>16</a:t>
                      </a:r>
                      <a:r>
                        <a:rPr lang="zh-CN" altLang="zh-CN" sz="1600" kern="1200" dirty="0" smtClean="0">
                          <a:solidFill>
                            <a:schemeClr val="dk1"/>
                          </a:solidFill>
                          <a:latin typeface="+mn-lt"/>
                          <a:ea typeface="+mn-ea"/>
                          <a:cs typeface="+mn-cs"/>
                        </a:rPr>
                        <a:t>个服务器推送了文件，缺少</a:t>
                      </a:r>
                      <a:r>
                        <a:rPr lang="en-US" altLang="zh-CN" sz="1600" kern="1200" dirty="0" smtClean="0">
                          <a:solidFill>
                            <a:schemeClr val="dk1"/>
                          </a:solidFill>
                          <a:latin typeface="+mn-lt"/>
                          <a:ea typeface="+mn-ea"/>
                          <a:cs typeface="+mn-cs"/>
                        </a:rPr>
                        <a:t>1</a:t>
                      </a:r>
                      <a:r>
                        <a:rPr lang="zh-CN" altLang="zh-CN" sz="1600" kern="1200" dirty="0" smtClean="0">
                          <a:solidFill>
                            <a:schemeClr val="dk1"/>
                          </a:solidFill>
                          <a:latin typeface="+mn-lt"/>
                          <a:ea typeface="+mn-ea"/>
                          <a:cs typeface="+mn-cs"/>
                        </a:rPr>
                        <a:t>个服务器的文件，那么最终影响准确性。</a:t>
                      </a:r>
                      <a:endParaRPr lang="zh-CN" altLang="en-US" sz="1600" dirty="0"/>
                    </a:p>
                  </a:txBody>
                  <a:tcPr/>
                </a:tc>
                <a:tc>
                  <a:txBody>
                    <a:bodyPr/>
                    <a:lstStyle/>
                    <a:p>
                      <a:r>
                        <a:rPr lang="zh-CN" altLang="zh-CN" sz="1400" kern="1200" dirty="0" smtClean="0">
                          <a:solidFill>
                            <a:schemeClr val="dk1"/>
                          </a:solidFill>
                          <a:latin typeface="+mn-lt"/>
                          <a:ea typeface="+mn-ea"/>
                          <a:cs typeface="+mn-cs"/>
                        </a:rPr>
                        <a:t>这种情况有质量告警，但如果少的部分不明显，在告警阈值内，就不会触发告警，就无法发现</a:t>
                      </a:r>
                      <a:endParaRPr lang="zh-CN" altLang="en-US" sz="1400" dirty="0"/>
                    </a:p>
                  </a:txBody>
                  <a:tcPr/>
                </a:tc>
              </a:tr>
              <a:tr h="597107">
                <a:tc vMerge="1">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业务服务器做变更了，推送的数据内容格式变了，但是没有</a:t>
                      </a:r>
                      <a:r>
                        <a:rPr lang="zh-CN" altLang="en-US" sz="1600" kern="1200" dirty="0" smtClean="0">
                          <a:solidFill>
                            <a:schemeClr val="dk1"/>
                          </a:solidFill>
                          <a:latin typeface="+mn-lt"/>
                          <a:ea typeface="+mn-ea"/>
                          <a:cs typeface="+mn-cs"/>
                        </a:rPr>
                        <a:t>通知数据平台</a:t>
                      </a:r>
                      <a:r>
                        <a:rPr lang="zh-CN" altLang="zh-CN" sz="1600" kern="1200" dirty="0" smtClean="0">
                          <a:solidFill>
                            <a:schemeClr val="dk1"/>
                          </a:solidFill>
                          <a:latin typeface="+mn-lt"/>
                          <a:ea typeface="+mn-ea"/>
                          <a:cs typeface="+mn-cs"/>
                        </a:rPr>
                        <a:t>，导致数据计算错误。</a:t>
                      </a:r>
                    </a:p>
                  </a:txBody>
                  <a:tcPr/>
                </a:tc>
                <a:tc>
                  <a:txBody>
                    <a:bodyPr/>
                    <a:lstStyle/>
                    <a:p>
                      <a:endParaRPr lang="zh-CN" altLang="en-US" sz="1400" dirty="0"/>
                    </a:p>
                  </a:txBody>
                  <a:tcPr/>
                </a:tc>
              </a:tr>
              <a:tr h="604539">
                <a:tc vMerge="1">
                  <a:txBody>
                    <a:bodyPr/>
                    <a:lstStyle/>
                    <a:p>
                      <a:endParaRPr lang="zh-CN" altLang="en-US" dirty="0"/>
                    </a:p>
                  </a:txBody>
                  <a:tcPr/>
                </a:tc>
                <a:tc>
                  <a:txBody>
                    <a:bodyPr/>
                    <a:lstStyle/>
                    <a:p>
                      <a:r>
                        <a:rPr lang="zh-CN" altLang="zh-CN" sz="1600" kern="1200" dirty="0" smtClean="0">
                          <a:solidFill>
                            <a:schemeClr val="dk1"/>
                          </a:solidFill>
                          <a:latin typeface="+mn-lt"/>
                          <a:ea typeface="+mn-ea"/>
                          <a:cs typeface="+mn-cs"/>
                        </a:rPr>
                        <a:t>业务做活动，数据量暴增，但是没有提前</a:t>
                      </a:r>
                      <a:r>
                        <a:rPr lang="zh-CN" altLang="en-US" sz="1600" kern="1200" dirty="0" smtClean="0">
                          <a:solidFill>
                            <a:schemeClr val="dk1"/>
                          </a:solidFill>
                          <a:latin typeface="+mn-lt"/>
                          <a:ea typeface="+mn-ea"/>
                          <a:cs typeface="+mn-cs"/>
                        </a:rPr>
                        <a:t>通知数据平台</a:t>
                      </a:r>
                      <a:r>
                        <a:rPr lang="zh-CN" altLang="zh-CN" sz="1600" kern="1200" dirty="0" smtClean="0">
                          <a:solidFill>
                            <a:schemeClr val="dk1"/>
                          </a:solidFill>
                          <a:latin typeface="+mn-lt"/>
                          <a:ea typeface="+mn-ea"/>
                          <a:cs typeface="+mn-cs"/>
                        </a:rPr>
                        <a:t>，导致数据量增大，数据拥堵，计算延迟</a:t>
                      </a:r>
                      <a:endParaRPr lang="zh-CN" altLang="en-US" sz="1600" dirty="0"/>
                    </a:p>
                  </a:txBody>
                  <a:tcPr/>
                </a:tc>
                <a:tc>
                  <a:txBody>
                    <a:bodyPr/>
                    <a:lstStyle/>
                    <a:p>
                      <a:endParaRPr lang="zh-CN" altLang="en-US" sz="1400" dirty="0"/>
                    </a:p>
                  </a:txBody>
                  <a:tcPr/>
                </a:tc>
              </a:tr>
              <a:tr h="1414201">
                <a:tc rowSpan="5">
                  <a:txBody>
                    <a:bodyPr/>
                    <a:lstStyle/>
                    <a:p>
                      <a:r>
                        <a:rPr lang="zh-CN" altLang="en-US" sz="1600" dirty="0" smtClean="0"/>
                        <a:t>数据平台问题</a:t>
                      </a:r>
                      <a:endParaRPr lang="zh-CN" altLang="en-US" sz="1600" dirty="0"/>
                    </a:p>
                  </a:txBody>
                  <a:tcPr/>
                </a:tc>
                <a:tc>
                  <a:txBody>
                    <a:bodyPr/>
                    <a:lstStyle/>
                    <a:p>
                      <a:r>
                        <a:rPr lang="zh-CN" altLang="en-US" sz="1600" dirty="0" smtClean="0"/>
                        <a:t>磁盘空间告警</a:t>
                      </a:r>
                      <a:endParaRPr lang="en-US" altLang="zh-CN" sz="1600" dirty="0" smtClean="0"/>
                    </a:p>
                  </a:txBody>
                  <a:tcPr/>
                </a:tc>
                <a:tc>
                  <a:txBody>
                    <a:bodyPr/>
                    <a:lstStyle/>
                    <a:p>
                      <a:r>
                        <a:rPr lang="en-US" altLang="zh-CN" sz="1400" dirty="0" smtClean="0"/>
                        <a:t>Configured Capacity : 4.7 PB</a:t>
                      </a:r>
                      <a:br>
                        <a:rPr lang="en-US" altLang="zh-CN" sz="1400" dirty="0" smtClean="0"/>
                      </a:br>
                      <a:r>
                        <a:rPr lang="en-US" altLang="zh-CN" sz="1400" dirty="0" smtClean="0"/>
                        <a:t>DFS Used : 3.26 PB</a:t>
                      </a:r>
                      <a:br>
                        <a:rPr lang="en-US" altLang="zh-CN" sz="1400" dirty="0" smtClean="0"/>
                      </a:br>
                      <a:r>
                        <a:rPr lang="en-US" altLang="zh-CN" sz="1400" dirty="0" smtClean="0"/>
                        <a:t>Non DFS Used : 236.63 TB</a:t>
                      </a:r>
                      <a:br>
                        <a:rPr lang="en-US" altLang="zh-CN" sz="1400" dirty="0" smtClean="0"/>
                      </a:br>
                      <a:r>
                        <a:rPr lang="en-US" altLang="zh-CN" sz="1400" dirty="0" smtClean="0"/>
                        <a:t>DFS Remaining : 1.21 PB</a:t>
                      </a:r>
                      <a:br>
                        <a:rPr lang="en-US" altLang="zh-CN" sz="1400" dirty="0" smtClean="0"/>
                      </a:br>
                      <a:r>
                        <a:rPr lang="en-US" altLang="zh-CN" sz="1400" dirty="0" smtClean="0"/>
                        <a:t>DFS Used% : 69.3 %</a:t>
                      </a:r>
                      <a:br>
                        <a:rPr lang="en-US" altLang="zh-CN" sz="1400" dirty="0" smtClean="0"/>
                      </a:br>
                      <a:r>
                        <a:rPr lang="en-US" altLang="zh-CN" sz="1400" dirty="0" smtClean="0"/>
                        <a:t>DFS Remaining% : 25.78 %</a:t>
                      </a:r>
                    </a:p>
                  </a:txBody>
                  <a:tcPr/>
                </a:tc>
              </a:tr>
              <a:tr h="345694">
                <a:tc vMerge="1">
                  <a:txBody>
                    <a:bodyPr/>
                    <a:lstStyle/>
                    <a:p>
                      <a:endParaRPr lang="zh-CN" altLang="en-US" sz="1600" dirty="0"/>
                    </a:p>
                  </a:txBody>
                  <a:tcPr/>
                </a:tc>
                <a:tc>
                  <a:txBody>
                    <a:bodyPr/>
                    <a:lstStyle/>
                    <a:p>
                      <a:r>
                        <a:rPr lang="zh-CN" altLang="en-US" sz="1600" dirty="0" smtClean="0"/>
                        <a:t>计算节点失联</a:t>
                      </a:r>
                      <a:endParaRPr lang="zh-CN" altLang="en-US" sz="1600" dirty="0"/>
                    </a:p>
                  </a:txBody>
                  <a:tcPr/>
                </a:tc>
                <a:tc>
                  <a:txBody>
                    <a:bodyPr/>
                    <a:lstStyle/>
                    <a:p>
                      <a:endParaRPr lang="zh-CN" altLang="en-US" sz="1600" dirty="0"/>
                    </a:p>
                  </a:txBody>
                  <a:tcPr/>
                </a:tc>
              </a:tr>
              <a:tr h="423558">
                <a:tc vMerge="1">
                  <a:txBody>
                    <a:bodyPr/>
                    <a:lstStyle/>
                    <a:p>
                      <a:endParaRPr lang="zh-CN" altLang="en-US" sz="1600" dirty="0"/>
                    </a:p>
                  </a:txBody>
                  <a:tcPr/>
                </a:tc>
                <a:tc>
                  <a:txBody>
                    <a:bodyPr/>
                    <a:lstStyle/>
                    <a:p>
                      <a:r>
                        <a:rPr lang="en-US" altLang="zh-CN" sz="1600" dirty="0" smtClean="0"/>
                        <a:t>MFS</a:t>
                      </a:r>
                      <a:r>
                        <a:rPr lang="zh-CN" altLang="en-US" sz="1600" dirty="0" smtClean="0"/>
                        <a:t>磁盘异常或者损坏</a:t>
                      </a:r>
                      <a:endParaRPr lang="zh-CN" altLang="en-US" sz="1600" dirty="0"/>
                    </a:p>
                  </a:txBody>
                  <a:tcPr/>
                </a:tc>
                <a:tc>
                  <a:txBody>
                    <a:bodyPr/>
                    <a:lstStyle/>
                    <a:p>
                      <a:endParaRPr lang="zh-CN" altLang="en-US" sz="1600" dirty="0"/>
                    </a:p>
                  </a:txBody>
                  <a:tcPr/>
                </a:tc>
              </a:tr>
              <a:tr h="471984">
                <a:tc vMerge="1">
                  <a:txBody>
                    <a:bodyPr/>
                    <a:lstStyle/>
                    <a:p>
                      <a:endParaRPr lang="zh-CN" altLang="en-US" sz="1600" dirty="0"/>
                    </a:p>
                  </a:txBody>
                  <a:tcPr/>
                </a:tc>
                <a:tc>
                  <a:txBody>
                    <a:bodyPr/>
                    <a:lstStyle/>
                    <a:p>
                      <a:r>
                        <a:rPr lang="en-US" altLang="zh-CN" sz="1600" dirty="0" err="1" smtClean="0"/>
                        <a:t>Hadoop</a:t>
                      </a:r>
                      <a:r>
                        <a:rPr lang="zh-CN" altLang="en-US" sz="1600" dirty="0" smtClean="0"/>
                        <a:t>集群</a:t>
                      </a:r>
                      <a:r>
                        <a:rPr lang="en-US" altLang="zh-CN" sz="1600" dirty="0" err="1" smtClean="0"/>
                        <a:t>cpu</a:t>
                      </a:r>
                      <a:r>
                        <a:rPr lang="en-US" altLang="zh-CN" sz="1600" dirty="0" smtClean="0"/>
                        <a:t>/</a:t>
                      </a:r>
                      <a:r>
                        <a:rPr lang="zh-CN" altLang="en-US" sz="1600" dirty="0" smtClean="0"/>
                        <a:t>内存长期高负载，导致计算任务异常（慢、或任务挂死）</a:t>
                      </a:r>
                      <a:endParaRPr lang="zh-CN" altLang="en-US" sz="1600" dirty="0"/>
                    </a:p>
                  </a:txBody>
                  <a:tcPr/>
                </a:tc>
                <a:tc>
                  <a:txBody>
                    <a:bodyPr/>
                    <a:lstStyle/>
                    <a:p>
                      <a:endParaRPr lang="zh-CN" altLang="en-US" sz="1600" dirty="0"/>
                    </a:p>
                  </a:txBody>
                  <a:tcPr/>
                </a:tc>
              </a:tr>
              <a:tr h="423558">
                <a:tc vMerge="1">
                  <a:txBody>
                    <a:bodyPr/>
                    <a:lstStyle/>
                    <a:p>
                      <a:endParaRPr lang="zh-CN" altLang="en-US" sz="1600" dirty="0"/>
                    </a:p>
                  </a:txBody>
                  <a:tcPr/>
                </a:tc>
                <a:tc>
                  <a:txBody>
                    <a:bodyPr/>
                    <a:lstStyle/>
                    <a:p>
                      <a:r>
                        <a:rPr lang="zh-CN" altLang="en-US" sz="1600" dirty="0" smtClean="0"/>
                        <a:t>数据量突增（如有营销活动），导致数据计算延迟。</a:t>
                      </a:r>
                      <a:endParaRPr lang="zh-CN" altLang="en-US" sz="1600" dirty="0"/>
                    </a:p>
                  </a:txBody>
                  <a:tcPr/>
                </a:tc>
                <a:tc>
                  <a:txBody>
                    <a:bodyPr/>
                    <a:lstStyle/>
                    <a:p>
                      <a:endParaRPr lang="zh-CN" altLang="en-US" sz="1600" dirty="0"/>
                    </a:p>
                  </a:txBody>
                  <a:tcPr/>
                </a:tc>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空</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40</a:t>
            </a:fld>
            <a:endParaRPr lang="en-GB" altLang="zh-CN">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bwMode="auto">
          <a:xfrm>
            <a:off x="623717" y="4912365"/>
            <a:ext cx="9787004" cy="820891"/>
          </a:xfrm>
          <a:prstGeom prst="roundRect">
            <a:avLst>
              <a:gd name="adj" fmla="val 2979"/>
            </a:avLst>
          </a:prstGeom>
          <a:solidFill>
            <a:srgbClr val="E4FFC9"/>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050" b="0" i="0" u="none" strike="noStrike" cap="none" normalizeH="0" baseline="0" smtClean="0">
              <a:ln>
                <a:noFill/>
              </a:ln>
              <a:solidFill>
                <a:schemeClr val="tx1"/>
              </a:solidFill>
              <a:effectLst/>
              <a:latin typeface="Arial" charset="0"/>
              <a:ea typeface="宋体" charset="-122"/>
            </a:endParaRPr>
          </a:p>
        </p:txBody>
      </p:sp>
      <p:sp>
        <p:nvSpPr>
          <p:cNvPr id="5" name="圆角矩形 4"/>
          <p:cNvSpPr/>
          <p:nvPr/>
        </p:nvSpPr>
        <p:spPr bwMode="auto">
          <a:xfrm>
            <a:off x="623717" y="3737194"/>
            <a:ext cx="11113952" cy="1036915"/>
          </a:xfrm>
          <a:prstGeom prst="roundRect">
            <a:avLst>
              <a:gd name="adj" fmla="val 2979"/>
            </a:avLst>
          </a:prstGeom>
          <a:solidFill>
            <a:srgbClr val="E4FFC9"/>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050" b="0" i="0" u="none" strike="noStrike" cap="none" normalizeH="0" baseline="0" dirty="0" smtClean="0">
              <a:ln>
                <a:noFill/>
              </a:ln>
              <a:solidFill>
                <a:schemeClr val="tx1"/>
              </a:solidFill>
              <a:effectLst/>
              <a:latin typeface="Arial" charset="0"/>
              <a:ea typeface="宋体" charset="-122"/>
            </a:endParaRPr>
          </a:p>
        </p:txBody>
      </p:sp>
      <p:cxnSp>
        <p:nvCxnSpPr>
          <p:cNvPr id="188" name="直接连接符 187"/>
          <p:cNvCxnSpPr/>
          <p:nvPr/>
        </p:nvCxnSpPr>
        <p:spPr bwMode="auto">
          <a:xfrm>
            <a:off x="6087991" y="4733875"/>
            <a:ext cx="0" cy="720080"/>
          </a:xfrm>
          <a:prstGeom prst="line">
            <a:avLst/>
          </a:prstGeom>
          <a:solidFill>
            <a:srgbClr val="FFCC66"/>
          </a:solidFill>
          <a:ln w="9525" cap="flat" cmpd="sng" algn="ctr">
            <a:solidFill>
              <a:schemeClr val="tx1"/>
            </a:solidFill>
            <a:prstDash val="solid"/>
            <a:round/>
            <a:headEnd type="none" w="med" len="med"/>
            <a:tailEnd type="none" w="med" len="med"/>
          </a:ln>
          <a:effectLst/>
        </p:spPr>
      </p:cxnSp>
      <p:sp>
        <p:nvSpPr>
          <p:cNvPr id="4" name="日期占位符 3"/>
          <p:cNvSpPr>
            <a:spLocks noGrp="1"/>
          </p:cNvSpPr>
          <p:nvPr>
            <p:ph type="dt" sz="half" idx="10"/>
          </p:nvPr>
        </p:nvSpPr>
        <p:spPr/>
        <p:txBody>
          <a:bodyPr/>
          <a:lstStyle/>
          <a:p>
            <a:pPr>
              <a:defRPr/>
            </a:pPr>
            <a:endParaRPr lang="de-DE" altLang="zh-CN" smtClean="0"/>
          </a:p>
          <a:p>
            <a:pPr>
              <a:defRPr/>
            </a:pPr>
            <a:r>
              <a:rPr lang="de-DE" altLang="zh-CN" smtClean="0"/>
              <a:t>Page </a:t>
            </a:r>
            <a:fld id="{19D20F54-7627-451E-AA03-F8B2B7EDB7EB}" type="slidenum">
              <a:rPr lang="de-DE" altLang="zh-CN" smtClean="0"/>
              <a:pPr>
                <a:defRPr/>
              </a:pPr>
              <a:t>41</a:t>
            </a:fld>
            <a:endParaRPr lang="en-GB" altLang="zh-CN"/>
          </a:p>
        </p:txBody>
      </p:sp>
      <p:sp>
        <p:nvSpPr>
          <p:cNvPr id="7" name="圆角矩形 6"/>
          <p:cNvSpPr/>
          <p:nvPr/>
        </p:nvSpPr>
        <p:spPr bwMode="auto">
          <a:xfrm>
            <a:off x="623717" y="2492896"/>
            <a:ext cx="11113952" cy="1008112"/>
          </a:xfrm>
          <a:prstGeom prst="roundRect">
            <a:avLst>
              <a:gd name="adj" fmla="val 2979"/>
            </a:avLst>
          </a:prstGeom>
          <a:solidFill>
            <a:srgbClr val="E4FFC9"/>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050" b="0"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623717" y="1196752"/>
            <a:ext cx="11143038" cy="720081"/>
          </a:xfrm>
          <a:prstGeom prst="roundRect">
            <a:avLst>
              <a:gd name="adj" fmla="val 8902"/>
            </a:avLst>
          </a:prstGeom>
          <a:solidFill>
            <a:srgbClr val="E4FFC9"/>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050" b="0" i="0" u="none" strike="noStrike" cap="none" normalizeH="0" baseline="0" smtClean="0">
              <a:ln>
                <a:noFill/>
              </a:ln>
              <a:solidFill>
                <a:schemeClr val="tx1"/>
              </a:solidFill>
              <a:effectLst/>
              <a:latin typeface="Arial" charset="0"/>
              <a:ea typeface="宋体" charset="-122"/>
            </a:endParaRPr>
          </a:p>
        </p:txBody>
      </p:sp>
      <p:sp>
        <p:nvSpPr>
          <p:cNvPr id="9" name="TextBox 8"/>
          <p:cNvSpPr txBox="1"/>
          <p:nvPr/>
        </p:nvSpPr>
        <p:spPr>
          <a:xfrm>
            <a:off x="446674" y="1151165"/>
            <a:ext cx="588623" cy="253916"/>
          </a:xfrm>
          <a:prstGeom prst="rect">
            <a:avLst/>
          </a:prstGeom>
          <a:noFill/>
        </p:spPr>
        <p:txBody>
          <a:bodyPr wrap="none" rtlCol="0">
            <a:spAutoFit/>
          </a:bodyPr>
          <a:lstStyle/>
          <a:p>
            <a:r>
              <a:rPr lang="zh-CN" altLang="en-US" sz="1050" b="1" dirty="0" smtClean="0">
                <a:solidFill>
                  <a:schemeClr val="tx1"/>
                </a:solidFill>
              </a:rPr>
              <a:t>客户端</a:t>
            </a:r>
            <a:endParaRPr lang="zh-CN" altLang="en-US" sz="1050" b="1" dirty="0">
              <a:solidFill>
                <a:schemeClr val="tx1"/>
              </a:solidFill>
            </a:endParaRPr>
          </a:p>
        </p:txBody>
      </p:sp>
      <p:sp>
        <p:nvSpPr>
          <p:cNvPr id="10" name="矩形 9"/>
          <p:cNvSpPr/>
          <p:nvPr/>
        </p:nvSpPr>
        <p:spPr bwMode="auto">
          <a:xfrm>
            <a:off x="2052415" y="1412775"/>
            <a:ext cx="1453122" cy="360040"/>
          </a:xfrm>
          <a:prstGeom prst="rect">
            <a:avLst/>
          </a:prstGeom>
          <a:solidFill>
            <a:srgbClr val="99CCCC"/>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smtClean="0">
                <a:ln>
                  <a:noFill/>
                </a:ln>
                <a:solidFill>
                  <a:schemeClr val="tx1"/>
                </a:solidFill>
                <a:effectLst/>
                <a:latin typeface="Arial" charset="0"/>
                <a:ea typeface="宋体" charset="-122"/>
              </a:rPr>
              <a:t>STUN/TURN</a:t>
            </a:r>
            <a:endParaRPr kumimoji="0" lang="zh-CN" altLang="en-US" sz="1050" b="0" i="0" u="none" strike="noStrike" cap="none" normalizeH="0" baseline="0" dirty="0" smtClean="0">
              <a:ln>
                <a:noFill/>
              </a:ln>
              <a:solidFill>
                <a:schemeClr val="tx1"/>
              </a:solidFill>
              <a:effectLst/>
              <a:latin typeface="Arial" charset="0"/>
              <a:ea typeface="宋体" charset="-122"/>
            </a:endParaRPr>
          </a:p>
        </p:txBody>
      </p:sp>
      <p:sp>
        <p:nvSpPr>
          <p:cNvPr id="14" name="矩形 13"/>
          <p:cNvSpPr/>
          <p:nvPr/>
        </p:nvSpPr>
        <p:spPr bwMode="auto">
          <a:xfrm>
            <a:off x="1872505" y="3956100"/>
            <a:ext cx="1248789" cy="481013"/>
          </a:xfrm>
          <a:prstGeom prst="rect">
            <a:avLst/>
          </a:prstGeom>
          <a:solidFill>
            <a:srgbClr val="FFCA7D"/>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endParaRPr kumimoji="0" lang="en-US" altLang="zh-CN" sz="1050" b="0" i="0" u="none" strike="noStrike" cap="none" normalizeH="0" baseline="0" dirty="0" smtClean="0">
              <a:ln>
                <a:noFill/>
              </a:ln>
              <a:solidFill>
                <a:schemeClr val="tx1"/>
              </a:solidFill>
              <a:effectLst/>
              <a:latin typeface="Arial" charset="0"/>
              <a:ea typeface="宋体" charset="-122"/>
            </a:endParaRPr>
          </a:p>
        </p:txBody>
      </p:sp>
      <p:sp>
        <p:nvSpPr>
          <p:cNvPr id="15" name="矩形 14"/>
          <p:cNvSpPr/>
          <p:nvPr/>
        </p:nvSpPr>
        <p:spPr bwMode="auto">
          <a:xfrm>
            <a:off x="5437936" y="2769407"/>
            <a:ext cx="1522319" cy="553021"/>
          </a:xfrm>
          <a:prstGeom prst="rect">
            <a:avLst/>
          </a:prstGeom>
          <a:solidFill>
            <a:schemeClr val="bg2">
              <a:lumMod val="40000"/>
              <a:lumOff val="60000"/>
            </a:schemeClr>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smtClean="0">
                <a:ln>
                  <a:noFill/>
                </a:ln>
                <a:solidFill>
                  <a:schemeClr val="tx1"/>
                </a:solidFill>
                <a:effectLst/>
                <a:latin typeface="Arial" charset="0"/>
                <a:ea typeface="宋体" charset="-122"/>
              </a:rPr>
              <a:t>CM</a:t>
            </a:r>
          </a:p>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050" b="0" i="0" u="none" strike="noStrike" cap="none" normalizeH="0" baseline="0" dirty="0" smtClean="0">
                <a:ln>
                  <a:noFill/>
                </a:ln>
                <a:solidFill>
                  <a:schemeClr val="tx1"/>
                </a:solidFill>
                <a:effectLst/>
                <a:latin typeface="Arial" charset="0"/>
                <a:ea typeface="宋体" charset="-122"/>
              </a:rPr>
              <a:t>（</a:t>
            </a:r>
            <a:r>
              <a:rPr kumimoji="0" lang="en-US" altLang="zh-CN" sz="1050" b="0" i="0" u="none" strike="noStrike" cap="none" normalizeH="0" baseline="0" dirty="0" err="1" smtClean="0">
                <a:ln>
                  <a:noFill/>
                </a:ln>
                <a:solidFill>
                  <a:schemeClr val="tx1"/>
                </a:solidFill>
                <a:effectLst/>
                <a:latin typeface="Arial" charset="0"/>
                <a:ea typeface="宋体" charset="-122"/>
              </a:rPr>
              <a:t>xmpp</a:t>
            </a:r>
            <a:r>
              <a:rPr kumimoji="0" lang="zh-CN" altLang="en-US" sz="1050" b="0" i="0" u="none" strike="noStrike" cap="none" normalizeH="0" baseline="0" dirty="0" smtClean="0">
                <a:ln>
                  <a:noFill/>
                </a:ln>
                <a:solidFill>
                  <a:schemeClr val="tx1"/>
                </a:solidFill>
                <a:effectLst/>
                <a:latin typeface="Arial" charset="0"/>
                <a:ea typeface="宋体" charset="-122"/>
              </a:rPr>
              <a:t>接入）</a:t>
            </a:r>
          </a:p>
        </p:txBody>
      </p:sp>
      <p:sp>
        <p:nvSpPr>
          <p:cNvPr id="16" name="矩形 15"/>
          <p:cNvSpPr/>
          <p:nvPr/>
        </p:nvSpPr>
        <p:spPr bwMode="auto">
          <a:xfrm>
            <a:off x="5522811" y="3956099"/>
            <a:ext cx="1344849" cy="553021"/>
          </a:xfrm>
          <a:prstGeom prst="rect">
            <a:avLst/>
          </a:prstGeom>
          <a:solidFill>
            <a:srgbClr val="FF0000"/>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r>
              <a:rPr lang="en-US" altLang="zh-CN" sz="1050" dirty="0" err="1" smtClean="0">
                <a:latin typeface="Arial" charset="0"/>
                <a:ea typeface="宋体" charset="-122"/>
              </a:rPr>
              <a:t>OpenFire</a:t>
            </a:r>
            <a:r>
              <a:rPr lang="zh-CN" altLang="en-US" sz="1050" dirty="0" smtClean="0">
                <a:latin typeface="Arial" charset="0"/>
                <a:ea typeface="宋体" charset="-122"/>
              </a:rPr>
              <a:t>（</a:t>
            </a:r>
            <a:r>
              <a:rPr lang="en-US" altLang="zh-CN" sz="1050" dirty="0" err="1" smtClean="0">
                <a:latin typeface="Arial" charset="0"/>
                <a:ea typeface="宋体" charset="-122"/>
              </a:rPr>
              <a:t>xmpp</a:t>
            </a:r>
            <a:r>
              <a:rPr lang="en-US" altLang="zh-CN" sz="1050" dirty="0" smtClean="0">
                <a:latin typeface="Arial" charset="0"/>
                <a:ea typeface="宋体" charset="-122"/>
              </a:rPr>
              <a:t>/jingle route</a:t>
            </a:r>
            <a:r>
              <a:rPr lang="zh-CN" altLang="en-US" sz="1050" dirty="0" smtClean="0">
                <a:latin typeface="Arial" charset="0"/>
                <a:ea typeface="宋体" charset="-122"/>
              </a:rPr>
              <a:t>）</a:t>
            </a:r>
          </a:p>
        </p:txBody>
      </p:sp>
      <p:sp>
        <p:nvSpPr>
          <p:cNvPr id="20" name="矩形 19"/>
          <p:cNvSpPr/>
          <p:nvPr/>
        </p:nvSpPr>
        <p:spPr bwMode="auto">
          <a:xfrm>
            <a:off x="2640991" y="2769407"/>
            <a:ext cx="1344849" cy="553021"/>
          </a:xfrm>
          <a:prstGeom prst="rect">
            <a:avLst/>
          </a:prstGeom>
          <a:solidFill>
            <a:schemeClr val="bg2">
              <a:lumMod val="40000"/>
              <a:lumOff val="60000"/>
            </a:schemeClr>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smtClean="0">
                <a:ln>
                  <a:noFill/>
                </a:ln>
                <a:solidFill>
                  <a:schemeClr val="tx1"/>
                </a:solidFill>
                <a:effectLst/>
                <a:latin typeface="Arial" charset="0"/>
                <a:ea typeface="宋体" charset="-122"/>
              </a:rPr>
              <a:t>TRS</a:t>
            </a:r>
            <a:endParaRPr kumimoji="0" lang="zh-CN" altLang="en-US" sz="1050" b="0" i="0" u="none" strike="noStrike" cap="none" normalizeH="0" baseline="0" dirty="0" smtClean="0">
              <a:ln>
                <a:noFill/>
              </a:ln>
              <a:solidFill>
                <a:schemeClr val="tx1"/>
              </a:solidFill>
              <a:effectLst/>
              <a:latin typeface="Arial" charset="0"/>
              <a:ea typeface="宋体" charset="-122"/>
            </a:endParaRPr>
          </a:p>
        </p:txBody>
      </p:sp>
      <p:sp>
        <p:nvSpPr>
          <p:cNvPr id="21" name="矩形 20"/>
          <p:cNvSpPr/>
          <p:nvPr/>
        </p:nvSpPr>
        <p:spPr bwMode="auto">
          <a:xfrm>
            <a:off x="9065871" y="5157191"/>
            <a:ext cx="1026548" cy="432048"/>
          </a:xfrm>
          <a:prstGeom prst="rect">
            <a:avLst/>
          </a:prstGeom>
          <a:solidFill>
            <a:srgbClr val="92D050"/>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r>
              <a:rPr lang="en-US" altLang="zh-CN" sz="1050" dirty="0" err="1" smtClean="0">
                <a:latin typeface="Arial" charset="0"/>
                <a:ea typeface="宋体" charset="-122"/>
              </a:rPr>
              <a:t>MySQL</a:t>
            </a:r>
            <a:endParaRPr lang="en-US" altLang="zh-CN" sz="1050" dirty="0" smtClean="0">
              <a:latin typeface="Arial" charset="0"/>
              <a:ea typeface="宋体" charset="-122"/>
            </a:endParaRPr>
          </a:p>
        </p:txBody>
      </p:sp>
      <p:sp>
        <p:nvSpPr>
          <p:cNvPr id="22" name="矩形 21"/>
          <p:cNvSpPr/>
          <p:nvPr/>
        </p:nvSpPr>
        <p:spPr bwMode="auto">
          <a:xfrm>
            <a:off x="7399668" y="5157191"/>
            <a:ext cx="960607" cy="432048"/>
          </a:xfrm>
          <a:prstGeom prst="rect">
            <a:avLst/>
          </a:prstGeom>
          <a:solidFill>
            <a:srgbClr val="92D050"/>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050" dirty="0" err="1" smtClean="0">
                <a:solidFill>
                  <a:schemeClr val="tx1"/>
                </a:solidFill>
                <a:latin typeface="Arial" charset="0"/>
                <a:ea typeface="宋体" charset="-122"/>
              </a:rPr>
              <a:t>Redis</a:t>
            </a:r>
            <a:endParaRPr kumimoji="0" lang="en-US" altLang="zh-CN" sz="1050" b="0" i="0" u="none" strike="noStrike" cap="none" normalizeH="0" baseline="0" dirty="0" smtClean="0">
              <a:ln>
                <a:noFill/>
              </a:ln>
              <a:solidFill>
                <a:schemeClr val="tx1"/>
              </a:solidFill>
              <a:effectLst/>
              <a:latin typeface="Arial" charset="0"/>
              <a:ea typeface="宋体" charset="-122"/>
            </a:endParaRPr>
          </a:p>
        </p:txBody>
      </p:sp>
      <p:sp>
        <p:nvSpPr>
          <p:cNvPr id="23" name="矩形 22"/>
          <p:cNvSpPr/>
          <p:nvPr/>
        </p:nvSpPr>
        <p:spPr bwMode="auto">
          <a:xfrm>
            <a:off x="5517734" y="5157191"/>
            <a:ext cx="1176338" cy="432048"/>
          </a:xfrm>
          <a:prstGeom prst="rect">
            <a:avLst/>
          </a:prstGeom>
          <a:solidFill>
            <a:srgbClr val="92D050"/>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r>
              <a:rPr lang="en-US" altLang="zh-CN" sz="1050" dirty="0" smtClean="0">
                <a:latin typeface="Arial" charset="0"/>
                <a:ea typeface="宋体" charset="-122"/>
              </a:rPr>
              <a:t>Rabbit MQ</a:t>
            </a:r>
          </a:p>
        </p:txBody>
      </p:sp>
      <p:sp>
        <p:nvSpPr>
          <p:cNvPr id="25" name="矩形 24"/>
          <p:cNvSpPr/>
          <p:nvPr/>
        </p:nvSpPr>
        <p:spPr bwMode="auto">
          <a:xfrm>
            <a:off x="1488263" y="5139086"/>
            <a:ext cx="1176338" cy="432048"/>
          </a:xfrm>
          <a:prstGeom prst="rect">
            <a:avLst/>
          </a:prstGeom>
          <a:solidFill>
            <a:srgbClr val="92D050"/>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r>
              <a:rPr lang="en-US" altLang="zh-CN" sz="1050" dirty="0" smtClean="0">
                <a:latin typeface="Arial" charset="0"/>
                <a:ea typeface="宋体" charset="-122"/>
              </a:rPr>
              <a:t>Log</a:t>
            </a:r>
          </a:p>
          <a:p>
            <a:pPr algn="ctr">
              <a:buClr>
                <a:srgbClr val="CC9900"/>
              </a:buClr>
            </a:pPr>
            <a:r>
              <a:rPr lang="en-US" altLang="zh-CN" sz="1050" dirty="0" smtClean="0">
                <a:latin typeface="Arial" charset="0"/>
                <a:ea typeface="宋体" charset="-122"/>
              </a:rPr>
              <a:t>(</a:t>
            </a:r>
            <a:r>
              <a:rPr lang="en-US" altLang="zh-CN" sz="1050" dirty="0" err="1" smtClean="0">
                <a:latin typeface="Arial" charset="0"/>
                <a:ea typeface="宋体" charset="-122"/>
              </a:rPr>
              <a:t>logback</a:t>
            </a:r>
            <a:r>
              <a:rPr lang="en-US" altLang="zh-CN" sz="1050" dirty="0" smtClean="0">
                <a:latin typeface="Arial" charset="0"/>
                <a:ea typeface="宋体" charset="-122"/>
              </a:rPr>
              <a:t>)</a:t>
            </a:r>
          </a:p>
        </p:txBody>
      </p:sp>
      <p:sp>
        <p:nvSpPr>
          <p:cNvPr id="26" name="矩形 25"/>
          <p:cNvSpPr/>
          <p:nvPr/>
        </p:nvSpPr>
        <p:spPr bwMode="auto">
          <a:xfrm>
            <a:off x="3132479" y="5139086"/>
            <a:ext cx="1453122" cy="432048"/>
          </a:xfrm>
          <a:prstGeom prst="rect">
            <a:avLst/>
          </a:prstGeom>
          <a:solidFill>
            <a:srgbClr val="92D050"/>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050" b="0" i="0" u="none" strike="noStrike" cap="none" normalizeH="0" baseline="0" dirty="0" smtClean="0">
                <a:ln>
                  <a:noFill/>
                </a:ln>
                <a:solidFill>
                  <a:schemeClr val="tx1"/>
                </a:solidFill>
                <a:effectLst/>
                <a:latin typeface="Arial" charset="0"/>
                <a:ea typeface="宋体" charset="-122"/>
              </a:rPr>
              <a:t>告警</a:t>
            </a:r>
            <a:endParaRPr kumimoji="0" lang="en-US" altLang="zh-CN" sz="1050" b="0" i="0" u="none" strike="noStrike" cap="none" normalizeH="0" baseline="0" dirty="0" smtClean="0">
              <a:ln>
                <a:noFill/>
              </a:ln>
              <a:solidFill>
                <a:schemeClr val="tx1"/>
              </a:solidFill>
              <a:effectLst/>
              <a:latin typeface="Arial" charset="0"/>
              <a:ea typeface="宋体" charset="-122"/>
            </a:endParaRPr>
          </a:p>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smtClean="0">
                <a:ln>
                  <a:noFill/>
                </a:ln>
                <a:solidFill>
                  <a:schemeClr val="tx1"/>
                </a:solidFill>
                <a:effectLst/>
                <a:latin typeface="Arial" charset="0"/>
                <a:ea typeface="宋体" charset="-122"/>
              </a:rPr>
              <a:t>(</a:t>
            </a:r>
            <a:r>
              <a:rPr kumimoji="0" lang="en-US" altLang="zh-CN" sz="1050" b="0" i="0" u="none" strike="noStrike" cap="none" normalizeH="0" baseline="0" dirty="0" err="1" smtClean="0">
                <a:ln>
                  <a:noFill/>
                </a:ln>
                <a:solidFill>
                  <a:schemeClr val="tx1"/>
                </a:solidFill>
                <a:effectLst/>
                <a:latin typeface="Arial" charset="0"/>
                <a:ea typeface="宋体" charset="-122"/>
              </a:rPr>
              <a:t>Zabbix</a:t>
            </a:r>
            <a:r>
              <a:rPr kumimoji="0" lang="zh-CN" altLang="en-US" sz="1050" b="0" i="0" u="none" strike="noStrike" cap="none" normalizeH="0" baseline="0" dirty="0" smtClean="0">
                <a:ln>
                  <a:noFill/>
                </a:ln>
                <a:solidFill>
                  <a:schemeClr val="tx1"/>
                </a:solidFill>
                <a:effectLst/>
                <a:latin typeface="Arial" charset="0"/>
                <a:ea typeface="宋体" charset="-122"/>
              </a:rPr>
              <a:t>对接</a:t>
            </a:r>
            <a:r>
              <a:rPr kumimoji="0" lang="en-US" altLang="zh-CN" sz="1050" b="0" i="0" u="none" strike="noStrike" cap="none" normalizeH="0" baseline="0" dirty="0" smtClean="0">
                <a:ln>
                  <a:noFill/>
                </a:ln>
                <a:solidFill>
                  <a:schemeClr val="tx1"/>
                </a:solidFill>
                <a:effectLst/>
                <a:latin typeface="Arial" charset="0"/>
                <a:ea typeface="宋体" charset="-122"/>
              </a:rPr>
              <a:t>)</a:t>
            </a:r>
          </a:p>
        </p:txBody>
      </p:sp>
      <p:sp>
        <p:nvSpPr>
          <p:cNvPr id="31" name="矩形 30"/>
          <p:cNvSpPr/>
          <p:nvPr/>
        </p:nvSpPr>
        <p:spPr bwMode="auto">
          <a:xfrm>
            <a:off x="8992398" y="2769407"/>
            <a:ext cx="1522319" cy="553021"/>
          </a:xfrm>
          <a:prstGeom prst="rect">
            <a:avLst/>
          </a:prstGeom>
          <a:solidFill>
            <a:schemeClr val="bg2">
              <a:lumMod val="40000"/>
              <a:lumOff val="60000"/>
            </a:schemeClr>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err="1" smtClean="0">
                <a:ln>
                  <a:noFill/>
                </a:ln>
                <a:solidFill>
                  <a:schemeClr val="tx1"/>
                </a:solidFill>
                <a:effectLst/>
                <a:latin typeface="Arial" charset="0"/>
                <a:ea typeface="宋体" charset="-122"/>
              </a:rPr>
              <a:t>Nignx</a:t>
            </a:r>
            <a:endParaRPr kumimoji="0" lang="zh-CN" altLang="en-US" sz="1050" b="0" i="0" u="none" strike="noStrike" cap="none" normalizeH="0" baseline="0" dirty="0" smtClean="0">
              <a:ln>
                <a:noFill/>
              </a:ln>
              <a:solidFill>
                <a:schemeClr val="tx1"/>
              </a:solidFill>
              <a:effectLst/>
              <a:latin typeface="Arial" charset="0"/>
              <a:ea typeface="宋体" charset="-122"/>
            </a:endParaRPr>
          </a:p>
        </p:txBody>
      </p:sp>
      <p:sp>
        <p:nvSpPr>
          <p:cNvPr id="33" name="TextBox 32"/>
          <p:cNvSpPr txBox="1"/>
          <p:nvPr/>
        </p:nvSpPr>
        <p:spPr>
          <a:xfrm>
            <a:off x="585573" y="2492895"/>
            <a:ext cx="453970" cy="253916"/>
          </a:xfrm>
          <a:prstGeom prst="rect">
            <a:avLst/>
          </a:prstGeom>
          <a:noFill/>
        </p:spPr>
        <p:txBody>
          <a:bodyPr wrap="none" rtlCol="0">
            <a:spAutoFit/>
          </a:bodyPr>
          <a:lstStyle/>
          <a:p>
            <a:r>
              <a:rPr lang="zh-CN" altLang="en-US" sz="1050" b="1" dirty="0" smtClean="0">
                <a:solidFill>
                  <a:schemeClr val="tx1"/>
                </a:solidFill>
              </a:rPr>
              <a:t>接入</a:t>
            </a:r>
            <a:endParaRPr lang="zh-CN" altLang="en-US" sz="1050" b="1" dirty="0">
              <a:solidFill>
                <a:schemeClr val="tx1"/>
              </a:solidFill>
            </a:endParaRPr>
          </a:p>
        </p:txBody>
      </p:sp>
      <p:sp>
        <p:nvSpPr>
          <p:cNvPr id="34" name="TextBox 33"/>
          <p:cNvSpPr txBox="1"/>
          <p:nvPr/>
        </p:nvSpPr>
        <p:spPr>
          <a:xfrm>
            <a:off x="585164" y="3737193"/>
            <a:ext cx="453970" cy="253916"/>
          </a:xfrm>
          <a:prstGeom prst="rect">
            <a:avLst/>
          </a:prstGeom>
          <a:noFill/>
        </p:spPr>
        <p:txBody>
          <a:bodyPr wrap="none" rtlCol="0">
            <a:spAutoFit/>
          </a:bodyPr>
          <a:lstStyle/>
          <a:p>
            <a:r>
              <a:rPr lang="zh-CN" altLang="en-US" sz="1050" b="1" dirty="0" smtClean="0">
                <a:solidFill>
                  <a:schemeClr val="tx1"/>
                </a:solidFill>
              </a:rPr>
              <a:t>业务</a:t>
            </a:r>
            <a:endParaRPr lang="zh-CN" altLang="en-US" sz="1050" b="1" dirty="0">
              <a:solidFill>
                <a:schemeClr val="tx1"/>
              </a:solidFill>
            </a:endParaRPr>
          </a:p>
        </p:txBody>
      </p:sp>
      <p:sp>
        <p:nvSpPr>
          <p:cNvPr id="35" name="TextBox 34"/>
          <p:cNvSpPr txBox="1"/>
          <p:nvPr/>
        </p:nvSpPr>
        <p:spPr>
          <a:xfrm>
            <a:off x="599952" y="4941168"/>
            <a:ext cx="453970" cy="253916"/>
          </a:xfrm>
          <a:prstGeom prst="rect">
            <a:avLst/>
          </a:prstGeom>
          <a:noFill/>
        </p:spPr>
        <p:txBody>
          <a:bodyPr wrap="none" rtlCol="0">
            <a:spAutoFit/>
          </a:bodyPr>
          <a:lstStyle/>
          <a:p>
            <a:r>
              <a:rPr lang="zh-CN" altLang="en-US" sz="1050" b="1" dirty="0" smtClean="0">
                <a:solidFill>
                  <a:schemeClr val="tx1"/>
                </a:solidFill>
              </a:rPr>
              <a:t>公共</a:t>
            </a:r>
            <a:endParaRPr lang="zh-CN" altLang="en-US" sz="1050" b="1" dirty="0">
              <a:solidFill>
                <a:schemeClr val="tx1"/>
              </a:solidFill>
            </a:endParaRPr>
          </a:p>
        </p:txBody>
      </p:sp>
      <p:sp>
        <p:nvSpPr>
          <p:cNvPr id="44" name="上下箭头 43"/>
          <p:cNvSpPr/>
          <p:nvPr/>
        </p:nvSpPr>
        <p:spPr bwMode="auto">
          <a:xfrm>
            <a:off x="2929173" y="1772816"/>
            <a:ext cx="192121" cy="936104"/>
          </a:xfrm>
          <a:prstGeom prst="upDownArrow">
            <a:avLst/>
          </a:prstGeom>
          <a:solidFill>
            <a:srgbClr val="FFCC6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500" b="0" i="1" u="none" strike="noStrike" cap="none" normalizeH="0" baseline="0" smtClean="0">
              <a:ln>
                <a:noFill/>
              </a:ln>
              <a:solidFill>
                <a:schemeClr val="tx1"/>
              </a:solidFill>
              <a:effectLst/>
              <a:latin typeface="FrutigerNext LT BlackCn" pitchFamily="34" charset="0"/>
              <a:ea typeface="MS PGothic" pitchFamily="34" charset="-128"/>
            </a:endParaRPr>
          </a:p>
        </p:txBody>
      </p:sp>
      <p:sp>
        <p:nvSpPr>
          <p:cNvPr id="53" name="矩形 52"/>
          <p:cNvSpPr/>
          <p:nvPr/>
        </p:nvSpPr>
        <p:spPr bwMode="auto">
          <a:xfrm>
            <a:off x="1968566" y="3861048"/>
            <a:ext cx="1344849" cy="504056"/>
          </a:xfrm>
          <a:prstGeom prst="rect">
            <a:avLst/>
          </a:prstGeom>
          <a:solidFill>
            <a:srgbClr val="FFCA7D"/>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smtClean="0">
                <a:ln>
                  <a:noFill/>
                </a:ln>
                <a:solidFill>
                  <a:schemeClr val="tx1"/>
                </a:solidFill>
                <a:effectLst/>
                <a:latin typeface="Arial" charset="0"/>
                <a:ea typeface="宋体" charset="-122"/>
              </a:rPr>
              <a:t>STUN/TURN</a:t>
            </a:r>
          </a:p>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050" dirty="0" smtClean="0">
                <a:solidFill>
                  <a:schemeClr val="tx1"/>
                </a:solidFill>
                <a:latin typeface="Arial" charset="0"/>
                <a:ea typeface="宋体" charset="-122"/>
              </a:rPr>
              <a:t>Server</a:t>
            </a:r>
            <a:endParaRPr kumimoji="0" lang="zh-CN" altLang="en-US" sz="1050" b="0" i="0" u="none" strike="noStrike" cap="none" normalizeH="0" baseline="0" dirty="0" smtClean="0">
              <a:ln>
                <a:noFill/>
              </a:ln>
              <a:solidFill>
                <a:schemeClr val="tx1"/>
              </a:solidFill>
              <a:effectLst/>
              <a:latin typeface="Arial" charset="0"/>
              <a:ea typeface="宋体" charset="-122"/>
            </a:endParaRPr>
          </a:p>
        </p:txBody>
      </p:sp>
      <p:sp>
        <p:nvSpPr>
          <p:cNvPr id="58" name="矩形 57"/>
          <p:cNvSpPr/>
          <p:nvPr/>
        </p:nvSpPr>
        <p:spPr bwMode="auto">
          <a:xfrm>
            <a:off x="5502252" y="2708920"/>
            <a:ext cx="1522319" cy="553021"/>
          </a:xfrm>
          <a:prstGeom prst="rect">
            <a:avLst/>
          </a:prstGeom>
          <a:solidFill>
            <a:schemeClr val="bg2">
              <a:lumMod val="40000"/>
              <a:lumOff val="60000"/>
            </a:schemeClr>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smtClean="0">
                <a:ln>
                  <a:noFill/>
                </a:ln>
                <a:solidFill>
                  <a:schemeClr val="tx1"/>
                </a:solidFill>
                <a:effectLst/>
                <a:latin typeface="Arial" charset="0"/>
                <a:ea typeface="宋体" charset="-122"/>
              </a:rPr>
              <a:t>CM</a:t>
            </a:r>
          </a:p>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050" b="0" i="0" u="none" strike="noStrike" cap="none" normalizeH="0" baseline="0" dirty="0" smtClean="0">
                <a:ln>
                  <a:noFill/>
                </a:ln>
                <a:solidFill>
                  <a:schemeClr val="tx1"/>
                </a:solidFill>
                <a:effectLst/>
                <a:latin typeface="Arial" charset="0"/>
                <a:ea typeface="宋体" charset="-122"/>
              </a:rPr>
              <a:t>（</a:t>
            </a:r>
            <a:r>
              <a:rPr kumimoji="0" lang="en-US" altLang="zh-CN" sz="1050" b="0" i="0" u="none" strike="noStrike" cap="none" normalizeH="0" baseline="0" dirty="0" err="1" smtClean="0">
                <a:ln>
                  <a:noFill/>
                </a:ln>
                <a:solidFill>
                  <a:schemeClr val="tx1"/>
                </a:solidFill>
                <a:effectLst/>
                <a:latin typeface="Arial" charset="0"/>
                <a:ea typeface="宋体" charset="-122"/>
              </a:rPr>
              <a:t>xmpp</a:t>
            </a:r>
            <a:r>
              <a:rPr kumimoji="0" lang="zh-CN" altLang="en-US" sz="1050" b="0" i="0" u="none" strike="noStrike" cap="none" normalizeH="0" baseline="0" dirty="0" smtClean="0">
                <a:ln>
                  <a:noFill/>
                </a:ln>
                <a:solidFill>
                  <a:schemeClr val="tx1"/>
                </a:solidFill>
                <a:effectLst/>
                <a:latin typeface="Arial" charset="0"/>
                <a:ea typeface="宋体" charset="-122"/>
              </a:rPr>
              <a:t>接入）</a:t>
            </a:r>
          </a:p>
        </p:txBody>
      </p:sp>
      <p:sp>
        <p:nvSpPr>
          <p:cNvPr id="59" name="矩形 58"/>
          <p:cNvSpPr/>
          <p:nvPr/>
        </p:nvSpPr>
        <p:spPr bwMode="auto">
          <a:xfrm>
            <a:off x="5598312" y="2659955"/>
            <a:ext cx="1522319" cy="553021"/>
          </a:xfrm>
          <a:prstGeom prst="rect">
            <a:avLst/>
          </a:prstGeom>
          <a:solidFill>
            <a:schemeClr val="bg2">
              <a:lumMod val="40000"/>
              <a:lumOff val="60000"/>
            </a:schemeClr>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r>
              <a:rPr lang="en-US" altLang="zh-CN" sz="1050" dirty="0" smtClean="0">
                <a:latin typeface="Arial" charset="0"/>
                <a:ea typeface="宋体" charset="-122"/>
              </a:rPr>
              <a:t>CM</a:t>
            </a:r>
          </a:p>
          <a:p>
            <a:pPr algn="ctr">
              <a:buClr>
                <a:srgbClr val="CC9900"/>
              </a:buClr>
            </a:pPr>
            <a:r>
              <a:rPr lang="zh-CN" altLang="en-US" sz="1050" dirty="0" smtClean="0">
                <a:latin typeface="Arial" charset="0"/>
                <a:ea typeface="宋体" charset="-122"/>
              </a:rPr>
              <a:t>（</a:t>
            </a:r>
            <a:r>
              <a:rPr lang="en-US" altLang="zh-CN" sz="1050" dirty="0" err="1" smtClean="0">
                <a:latin typeface="Arial" charset="0"/>
                <a:ea typeface="宋体" charset="-122"/>
              </a:rPr>
              <a:t>xmpp</a:t>
            </a:r>
            <a:r>
              <a:rPr lang="zh-CN" altLang="en-US" sz="1050" dirty="0" smtClean="0">
                <a:latin typeface="Arial" charset="0"/>
                <a:ea typeface="宋体" charset="-122"/>
              </a:rPr>
              <a:t>接入）</a:t>
            </a:r>
          </a:p>
        </p:txBody>
      </p:sp>
      <p:sp>
        <p:nvSpPr>
          <p:cNvPr id="60" name="矩形 59"/>
          <p:cNvSpPr/>
          <p:nvPr/>
        </p:nvSpPr>
        <p:spPr bwMode="auto">
          <a:xfrm>
            <a:off x="2737052" y="2708920"/>
            <a:ext cx="1344849" cy="553021"/>
          </a:xfrm>
          <a:prstGeom prst="rect">
            <a:avLst/>
          </a:prstGeom>
          <a:solidFill>
            <a:schemeClr val="bg2">
              <a:lumMod val="40000"/>
              <a:lumOff val="60000"/>
            </a:schemeClr>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smtClean="0">
                <a:ln>
                  <a:noFill/>
                </a:ln>
                <a:solidFill>
                  <a:schemeClr val="tx1"/>
                </a:solidFill>
                <a:effectLst/>
                <a:latin typeface="Arial" charset="0"/>
                <a:ea typeface="宋体" charset="-122"/>
              </a:rPr>
              <a:t>TRS</a:t>
            </a:r>
            <a:endParaRPr kumimoji="0" lang="zh-CN" altLang="en-US" sz="1050" b="0" i="0" u="none" strike="noStrike" cap="none" normalizeH="0" baseline="0" dirty="0" smtClean="0">
              <a:ln>
                <a:noFill/>
              </a:ln>
              <a:solidFill>
                <a:schemeClr val="tx1"/>
              </a:solidFill>
              <a:effectLst/>
              <a:latin typeface="Arial" charset="0"/>
              <a:ea typeface="宋体" charset="-122"/>
            </a:endParaRPr>
          </a:p>
        </p:txBody>
      </p:sp>
      <p:sp>
        <p:nvSpPr>
          <p:cNvPr id="61" name="矩形 60"/>
          <p:cNvSpPr/>
          <p:nvPr/>
        </p:nvSpPr>
        <p:spPr bwMode="auto">
          <a:xfrm>
            <a:off x="5568405" y="3933055"/>
            <a:ext cx="1491378" cy="553021"/>
          </a:xfrm>
          <a:prstGeom prst="rect">
            <a:avLst/>
          </a:prstGeom>
          <a:solidFill>
            <a:srgbClr val="FF0000"/>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r>
              <a:rPr lang="en-US" altLang="zh-CN" sz="1050" dirty="0" err="1" smtClean="0">
                <a:latin typeface="Arial" charset="0"/>
                <a:ea typeface="宋体" charset="-122"/>
              </a:rPr>
              <a:t>OpenFire</a:t>
            </a:r>
            <a:endParaRPr lang="zh-CN" altLang="en-US" sz="1050" dirty="0" err="1" smtClean="0">
              <a:latin typeface="Arial" charset="0"/>
              <a:ea typeface="宋体" charset="-122"/>
            </a:endParaRPr>
          </a:p>
        </p:txBody>
      </p:sp>
      <p:sp>
        <p:nvSpPr>
          <p:cNvPr id="75" name="矩形 74"/>
          <p:cNvSpPr/>
          <p:nvPr/>
        </p:nvSpPr>
        <p:spPr bwMode="auto">
          <a:xfrm>
            <a:off x="10148375" y="1430057"/>
            <a:ext cx="1042016" cy="342758"/>
          </a:xfrm>
          <a:prstGeom prst="rect">
            <a:avLst/>
          </a:prstGeom>
          <a:solidFill>
            <a:srgbClr val="99CCCC"/>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smtClean="0">
                <a:ln>
                  <a:noFill/>
                </a:ln>
                <a:solidFill>
                  <a:schemeClr val="tx1"/>
                </a:solidFill>
                <a:effectLst/>
                <a:latin typeface="Arial" charset="0"/>
                <a:ea typeface="宋体" charset="-122"/>
              </a:rPr>
              <a:t>Contacts</a:t>
            </a:r>
            <a:endParaRPr kumimoji="0" lang="zh-CN" altLang="en-US" sz="1050" b="0" i="0" u="none" strike="noStrike" cap="none" normalizeH="0" baseline="0" dirty="0" smtClean="0">
              <a:ln>
                <a:noFill/>
              </a:ln>
              <a:solidFill>
                <a:schemeClr val="tx1"/>
              </a:solidFill>
              <a:effectLst/>
              <a:latin typeface="Arial" charset="0"/>
              <a:ea typeface="宋体" charset="-122"/>
            </a:endParaRPr>
          </a:p>
        </p:txBody>
      </p:sp>
      <p:sp>
        <p:nvSpPr>
          <p:cNvPr id="76" name="矩形 75"/>
          <p:cNvSpPr/>
          <p:nvPr/>
        </p:nvSpPr>
        <p:spPr bwMode="auto">
          <a:xfrm>
            <a:off x="9091708" y="2731963"/>
            <a:ext cx="1522319" cy="553021"/>
          </a:xfrm>
          <a:prstGeom prst="rect">
            <a:avLst/>
          </a:prstGeom>
          <a:solidFill>
            <a:schemeClr val="bg2">
              <a:lumMod val="40000"/>
              <a:lumOff val="60000"/>
            </a:schemeClr>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err="1" smtClean="0">
                <a:ln>
                  <a:noFill/>
                </a:ln>
                <a:solidFill>
                  <a:schemeClr val="tx1"/>
                </a:solidFill>
                <a:effectLst/>
                <a:latin typeface="Arial" charset="0"/>
                <a:ea typeface="宋体" charset="-122"/>
              </a:rPr>
              <a:t>Nignx</a:t>
            </a:r>
            <a:endParaRPr kumimoji="0" lang="zh-CN" altLang="en-US" sz="1050" b="0" i="0" u="none" strike="noStrike" cap="none" normalizeH="0" baseline="0" dirty="0" smtClean="0">
              <a:ln>
                <a:noFill/>
              </a:ln>
              <a:solidFill>
                <a:schemeClr val="tx1"/>
              </a:solidFill>
              <a:effectLst/>
              <a:latin typeface="Arial" charset="0"/>
              <a:ea typeface="宋体" charset="-122"/>
            </a:endParaRPr>
          </a:p>
        </p:txBody>
      </p:sp>
      <p:sp>
        <p:nvSpPr>
          <p:cNvPr id="77" name="矩形 76"/>
          <p:cNvSpPr/>
          <p:nvPr/>
        </p:nvSpPr>
        <p:spPr bwMode="auto">
          <a:xfrm>
            <a:off x="9187769" y="2682998"/>
            <a:ext cx="1522319" cy="553021"/>
          </a:xfrm>
          <a:prstGeom prst="rect">
            <a:avLst/>
          </a:prstGeom>
          <a:solidFill>
            <a:schemeClr val="bg2">
              <a:lumMod val="40000"/>
              <a:lumOff val="60000"/>
            </a:schemeClr>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err="1" smtClean="0">
                <a:ln>
                  <a:noFill/>
                </a:ln>
                <a:solidFill>
                  <a:schemeClr val="tx1"/>
                </a:solidFill>
                <a:effectLst/>
                <a:latin typeface="Arial" charset="0"/>
                <a:ea typeface="宋体" charset="-122"/>
              </a:rPr>
              <a:t>Nginx</a:t>
            </a:r>
            <a:endParaRPr kumimoji="0" lang="zh-CN" altLang="en-US" sz="1050" b="0" i="0" u="none" strike="noStrike" cap="none" normalizeH="0" baseline="0" dirty="0" smtClean="0">
              <a:ln>
                <a:noFill/>
              </a:ln>
              <a:solidFill>
                <a:schemeClr val="tx1"/>
              </a:solidFill>
              <a:effectLst/>
              <a:latin typeface="Arial" charset="0"/>
              <a:ea typeface="宋体" charset="-122"/>
            </a:endParaRPr>
          </a:p>
        </p:txBody>
      </p:sp>
      <p:sp>
        <p:nvSpPr>
          <p:cNvPr id="78" name="上下箭头 77"/>
          <p:cNvSpPr/>
          <p:nvPr/>
        </p:nvSpPr>
        <p:spPr bwMode="auto">
          <a:xfrm>
            <a:off x="3659390" y="4787029"/>
            <a:ext cx="326450" cy="352056"/>
          </a:xfrm>
          <a:prstGeom prst="upDownArrow">
            <a:avLst/>
          </a:prstGeom>
          <a:solidFill>
            <a:srgbClr val="FFCC6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500" b="0" i="1" u="none" strike="noStrike" cap="none" normalizeH="0" baseline="0" smtClean="0">
              <a:ln>
                <a:noFill/>
              </a:ln>
              <a:solidFill>
                <a:schemeClr val="tx1"/>
              </a:solidFill>
              <a:effectLst/>
              <a:latin typeface="FrutigerNext LT BlackCn" pitchFamily="34" charset="0"/>
              <a:ea typeface="MS PGothic" pitchFamily="34" charset="-128"/>
            </a:endParaRPr>
          </a:p>
        </p:txBody>
      </p:sp>
      <p:sp>
        <p:nvSpPr>
          <p:cNvPr id="121" name="圆角矩形 120"/>
          <p:cNvSpPr/>
          <p:nvPr/>
        </p:nvSpPr>
        <p:spPr bwMode="auto">
          <a:xfrm>
            <a:off x="10602843" y="5085183"/>
            <a:ext cx="384241" cy="648072"/>
          </a:xfrm>
          <a:prstGeom prst="roundRect">
            <a:avLst>
              <a:gd name="adj" fmla="val 2979"/>
            </a:avLst>
          </a:prstGeom>
          <a:solidFill>
            <a:srgbClr val="E4FFC9"/>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000" b="1" i="0" u="none" strike="noStrike" cap="none" normalizeH="0" baseline="0" dirty="0" smtClean="0">
                <a:ln>
                  <a:noFill/>
                </a:ln>
                <a:solidFill>
                  <a:schemeClr val="tx1"/>
                </a:solidFill>
                <a:effectLst/>
                <a:latin typeface="Arial" charset="0"/>
                <a:ea typeface="宋体" charset="-122"/>
              </a:rPr>
              <a:t>PUSH</a:t>
            </a:r>
            <a:endParaRPr kumimoji="0" lang="zh-CN" altLang="en-US" sz="1000" b="1" i="0" u="none" strike="noStrike" cap="none" normalizeH="0" baseline="0" dirty="0" smtClean="0">
              <a:ln>
                <a:noFill/>
              </a:ln>
              <a:solidFill>
                <a:schemeClr val="tx1"/>
              </a:solidFill>
              <a:effectLst/>
              <a:latin typeface="Arial" charset="0"/>
              <a:ea typeface="宋体" charset="-122"/>
            </a:endParaRPr>
          </a:p>
        </p:txBody>
      </p:sp>
      <p:sp>
        <p:nvSpPr>
          <p:cNvPr id="122" name="圆角矩形 121"/>
          <p:cNvSpPr/>
          <p:nvPr/>
        </p:nvSpPr>
        <p:spPr bwMode="auto">
          <a:xfrm>
            <a:off x="11275269" y="5085184"/>
            <a:ext cx="384241" cy="648072"/>
          </a:xfrm>
          <a:prstGeom prst="roundRect">
            <a:avLst>
              <a:gd name="adj" fmla="val 2979"/>
            </a:avLst>
          </a:prstGeom>
          <a:solidFill>
            <a:srgbClr val="E4FFC9"/>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00" b="1" i="0" u="none" strike="noStrike" cap="none" normalizeH="0" baseline="0" dirty="0" smtClean="0">
                <a:ln>
                  <a:noFill/>
                </a:ln>
                <a:solidFill>
                  <a:schemeClr val="tx1"/>
                </a:solidFill>
                <a:effectLst/>
                <a:latin typeface="Arial" charset="0"/>
                <a:ea typeface="宋体" charset="-122"/>
              </a:rPr>
              <a:t>UP</a:t>
            </a:r>
            <a:endParaRPr kumimoji="0" lang="zh-CN" altLang="en-US" sz="1000" b="1" i="0" u="none" strike="noStrike" cap="none" normalizeH="0" baseline="0" dirty="0" smtClean="0">
              <a:ln>
                <a:noFill/>
              </a:ln>
              <a:solidFill>
                <a:schemeClr val="tx1"/>
              </a:solidFill>
              <a:effectLst/>
              <a:latin typeface="Arial" charset="0"/>
              <a:ea typeface="宋体" charset="-122"/>
            </a:endParaRPr>
          </a:p>
        </p:txBody>
      </p:sp>
      <p:sp>
        <p:nvSpPr>
          <p:cNvPr id="123" name="上下箭头 122"/>
          <p:cNvSpPr/>
          <p:nvPr/>
        </p:nvSpPr>
        <p:spPr bwMode="auto">
          <a:xfrm>
            <a:off x="10698903" y="4725143"/>
            <a:ext cx="288182" cy="352056"/>
          </a:xfrm>
          <a:prstGeom prst="upDownArrow">
            <a:avLst/>
          </a:prstGeom>
          <a:solidFill>
            <a:srgbClr val="FFCC6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500" b="0" i="1" u="none" strike="noStrike" cap="none" normalizeH="0" baseline="0" smtClean="0">
              <a:ln>
                <a:noFill/>
              </a:ln>
              <a:solidFill>
                <a:schemeClr val="tx1"/>
              </a:solidFill>
              <a:effectLst/>
              <a:latin typeface="FrutigerNext LT BlackCn" pitchFamily="34" charset="0"/>
              <a:ea typeface="MS PGothic" pitchFamily="34" charset="-128"/>
            </a:endParaRPr>
          </a:p>
        </p:txBody>
      </p:sp>
      <p:sp>
        <p:nvSpPr>
          <p:cNvPr id="124" name="上下箭头 123"/>
          <p:cNvSpPr/>
          <p:nvPr/>
        </p:nvSpPr>
        <p:spPr bwMode="auto">
          <a:xfrm>
            <a:off x="11275267" y="4725143"/>
            <a:ext cx="288182" cy="352056"/>
          </a:xfrm>
          <a:prstGeom prst="upDownArrow">
            <a:avLst/>
          </a:prstGeom>
          <a:solidFill>
            <a:srgbClr val="FFCC6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500" b="0" i="1" u="none" strike="noStrike" cap="none" normalizeH="0" baseline="0" smtClean="0">
              <a:ln>
                <a:noFill/>
              </a:ln>
              <a:solidFill>
                <a:schemeClr val="tx1"/>
              </a:solidFill>
              <a:effectLst/>
              <a:latin typeface="FrutigerNext LT BlackCn" pitchFamily="34" charset="0"/>
              <a:ea typeface="MS PGothic" pitchFamily="34" charset="-128"/>
            </a:endParaRPr>
          </a:p>
        </p:txBody>
      </p:sp>
      <p:sp>
        <p:nvSpPr>
          <p:cNvPr id="125" name="上下箭头 124"/>
          <p:cNvSpPr/>
          <p:nvPr/>
        </p:nvSpPr>
        <p:spPr bwMode="auto">
          <a:xfrm>
            <a:off x="6206420" y="1772815"/>
            <a:ext cx="192121" cy="864096"/>
          </a:xfrm>
          <a:prstGeom prst="upDownArrow">
            <a:avLst/>
          </a:prstGeom>
          <a:solidFill>
            <a:srgbClr val="FFCC6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500" b="0" i="1" u="none" strike="noStrike" cap="none" normalizeH="0" baseline="0" smtClean="0">
              <a:ln>
                <a:noFill/>
              </a:ln>
              <a:solidFill>
                <a:schemeClr val="tx1"/>
              </a:solidFill>
              <a:effectLst/>
              <a:latin typeface="FrutigerNext LT BlackCn" pitchFamily="34" charset="0"/>
              <a:ea typeface="MS PGothic" pitchFamily="34" charset="-128"/>
            </a:endParaRPr>
          </a:p>
        </p:txBody>
      </p:sp>
      <p:sp>
        <p:nvSpPr>
          <p:cNvPr id="126" name="上下箭头 125"/>
          <p:cNvSpPr/>
          <p:nvPr/>
        </p:nvSpPr>
        <p:spPr bwMode="auto">
          <a:xfrm>
            <a:off x="9749481" y="2276871"/>
            <a:ext cx="192121" cy="360040"/>
          </a:xfrm>
          <a:prstGeom prst="upDownArrow">
            <a:avLst/>
          </a:prstGeom>
          <a:solidFill>
            <a:srgbClr val="FFCC6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500" b="0" i="1" u="none" strike="noStrike" cap="none" normalizeH="0" baseline="0" smtClean="0">
              <a:ln>
                <a:noFill/>
              </a:ln>
              <a:solidFill>
                <a:schemeClr val="tx1"/>
              </a:solidFill>
              <a:effectLst/>
              <a:latin typeface="FrutigerNext LT BlackCn" pitchFamily="34" charset="0"/>
              <a:ea typeface="MS PGothic" pitchFamily="34" charset="-128"/>
            </a:endParaRPr>
          </a:p>
        </p:txBody>
      </p:sp>
      <p:sp>
        <p:nvSpPr>
          <p:cNvPr id="129" name="上下箭头 128"/>
          <p:cNvSpPr/>
          <p:nvPr/>
        </p:nvSpPr>
        <p:spPr bwMode="auto">
          <a:xfrm>
            <a:off x="9764132" y="3302674"/>
            <a:ext cx="192121" cy="288032"/>
          </a:xfrm>
          <a:prstGeom prst="upDownArrow">
            <a:avLst/>
          </a:prstGeom>
          <a:solidFill>
            <a:srgbClr val="FFCC66"/>
          </a:solidFill>
          <a:ln w="9525" cap="flat" cmpd="sng" algn="ctr">
            <a:solidFill>
              <a:schemeClr val="tx1"/>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500" b="0" i="1" u="none" strike="noStrike" cap="none" normalizeH="0" baseline="0" smtClean="0">
              <a:ln>
                <a:noFill/>
              </a:ln>
              <a:solidFill>
                <a:schemeClr val="tx1"/>
              </a:solidFill>
              <a:effectLst/>
              <a:latin typeface="FrutigerNext LT BlackCn" pitchFamily="34" charset="0"/>
              <a:ea typeface="MS PGothic" pitchFamily="34" charset="-128"/>
            </a:endParaRPr>
          </a:p>
        </p:txBody>
      </p:sp>
      <p:sp>
        <p:nvSpPr>
          <p:cNvPr id="130" name="矩形 129"/>
          <p:cNvSpPr/>
          <p:nvPr/>
        </p:nvSpPr>
        <p:spPr bwMode="auto">
          <a:xfrm>
            <a:off x="8392555" y="1430057"/>
            <a:ext cx="1056666" cy="342758"/>
          </a:xfrm>
          <a:prstGeom prst="rect">
            <a:avLst/>
          </a:prstGeom>
          <a:solidFill>
            <a:srgbClr val="99CCCC"/>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smtClean="0">
                <a:ln>
                  <a:noFill/>
                </a:ln>
                <a:solidFill>
                  <a:schemeClr val="tx1"/>
                </a:solidFill>
                <a:effectLst/>
                <a:latin typeface="Arial" charset="0"/>
                <a:ea typeface="宋体" charset="-122"/>
              </a:rPr>
              <a:t>Media</a:t>
            </a:r>
          </a:p>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smtClean="0">
                <a:ln>
                  <a:noFill/>
                </a:ln>
                <a:solidFill>
                  <a:schemeClr val="tx1"/>
                </a:solidFill>
                <a:effectLst/>
                <a:latin typeface="Arial" charset="0"/>
                <a:ea typeface="宋体" charset="-122"/>
              </a:rPr>
              <a:t>Message</a:t>
            </a:r>
          </a:p>
        </p:txBody>
      </p:sp>
      <p:sp>
        <p:nvSpPr>
          <p:cNvPr id="131" name="上下箭头 130"/>
          <p:cNvSpPr/>
          <p:nvPr/>
        </p:nvSpPr>
        <p:spPr bwMode="auto">
          <a:xfrm>
            <a:off x="1872505" y="4779045"/>
            <a:ext cx="288182" cy="360040"/>
          </a:xfrm>
          <a:prstGeom prst="upDownArrow">
            <a:avLst/>
          </a:prstGeom>
          <a:solidFill>
            <a:srgbClr val="FFCC6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500" b="0" i="1" u="none" strike="noStrike" cap="none" normalizeH="0" baseline="0" smtClean="0">
              <a:ln>
                <a:noFill/>
              </a:ln>
              <a:solidFill>
                <a:schemeClr val="tx1"/>
              </a:solidFill>
              <a:effectLst/>
              <a:latin typeface="FrutigerNext LT BlackCn" pitchFamily="34" charset="0"/>
              <a:ea typeface="MS PGothic" pitchFamily="34" charset="-128"/>
            </a:endParaRPr>
          </a:p>
        </p:txBody>
      </p:sp>
      <p:sp>
        <p:nvSpPr>
          <p:cNvPr id="132" name="上下箭头 131"/>
          <p:cNvSpPr/>
          <p:nvPr/>
        </p:nvSpPr>
        <p:spPr bwMode="auto">
          <a:xfrm>
            <a:off x="7721022" y="4805135"/>
            <a:ext cx="288182" cy="352056"/>
          </a:xfrm>
          <a:prstGeom prst="upDownArrow">
            <a:avLst/>
          </a:prstGeom>
          <a:solidFill>
            <a:srgbClr val="FFCC6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500" b="0" i="1" u="none" strike="noStrike" cap="none" normalizeH="0" baseline="0" smtClean="0">
              <a:ln>
                <a:noFill/>
              </a:ln>
              <a:solidFill>
                <a:schemeClr val="tx1"/>
              </a:solidFill>
              <a:effectLst/>
              <a:latin typeface="FrutigerNext LT BlackCn" pitchFamily="34" charset="0"/>
              <a:ea typeface="MS PGothic" pitchFamily="34" charset="-128"/>
            </a:endParaRPr>
          </a:p>
        </p:txBody>
      </p:sp>
      <p:sp>
        <p:nvSpPr>
          <p:cNvPr id="133" name="上下箭头 132"/>
          <p:cNvSpPr/>
          <p:nvPr/>
        </p:nvSpPr>
        <p:spPr bwMode="auto">
          <a:xfrm>
            <a:off x="9354053" y="4797151"/>
            <a:ext cx="288182" cy="360040"/>
          </a:xfrm>
          <a:prstGeom prst="upDownArrow">
            <a:avLst/>
          </a:prstGeom>
          <a:solidFill>
            <a:srgbClr val="FFCC6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500" b="0" i="1" u="none" strike="noStrike" cap="none" normalizeH="0" baseline="0" smtClean="0">
              <a:ln>
                <a:noFill/>
              </a:ln>
              <a:solidFill>
                <a:schemeClr val="tx1"/>
              </a:solidFill>
              <a:effectLst/>
              <a:latin typeface="FrutigerNext LT BlackCn" pitchFamily="34" charset="0"/>
              <a:ea typeface="MS PGothic" pitchFamily="34" charset="-128"/>
            </a:endParaRPr>
          </a:p>
        </p:txBody>
      </p:sp>
      <p:sp>
        <p:nvSpPr>
          <p:cNvPr id="139" name="矩形 138"/>
          <p:cNvSpPr/>
          <p:nvPr/>
        </p:nvSpPr>
        <p:spPr bwMode="auto">
          <a:xfrm>
            <a:off x="9845541" y="4005064"/>
            <a:ext cx="864546" cy="553021"/>
          </a:xfrm>
          <a:prstGeom prst="rect">
            <a:avLst/>
          </a:prstGeom>
          <a:solidFill>
            <a:srgbClr val="FFC000"/>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smtClean="0">
                <a:ln>
                  <a:noFill/>
                </a:ln>
                <a:solidFill>
                  <a:schemeClr val="tx1"/>
                </a:solidFill>
                <a:effectLst/>
                <a:latin typeface="Arial" charset="0"/>
                <a:ea typeface="宋体" charset="-122"/>
              </a:rPr>
              <a:t>Contact</a:t>
            </a:r>
          </a:p>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smtClean="0">
                <a:ln>
                  <a:noFill/>
                </a:ln>
                <a:solidFill>
                  <a:schemeClr val="tx1"/>
                </a:solidFill>
                <a:effectLst/>
                <a:latin typeface="Arial" charset="0"/>
                <a:ea typeface="宋体" charset="-122"/>
              </a:rPr>
              <a:t> Match </a:t>
            </a:r>
          </a:p>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smtClean="0">
                <a:ln>
                  <a:noFill/>
                </a:ln>
                <a:solidFill>
                  <a:schemeClr val="tx1"/>
                </a:solidFill>
                <a:effectLst/>
                <a:latin typeface="Arial" charset="0"/>
                <a:ea typeface="宋体" charset="-122"/>
              </a:rPr>
              <a:t>Server</a:t>
            </a:r>
            <a:endParaRPr kumimoji="0" lang="zh-CN" altLang="en-US" sz="1050" b="0" i="0" u="none" strike="noStrike" cap="none" normalizeH="0" baseline="0" dirty="0" smtClean="0">
              <a:ln>
                <a:noFill/>
              </a:ln>
              <a:solidFill>
                <a:schemeClr val="tx1"/>
              </a:solidFill>
              <a:effectLst/>
              <a:latin typeface="Arial" charset="0"/>
              <a:ea typeface="宋体" charset="-122"/>
            </a:endParaRPr>
          </a:p>
        </p:txBody>
      </p:sp>
      <p:sp>
        <p:nvSpPr>
          <p:cNvPr id="154" name="矩形 153"/>
          <p:cNvSpPr/>
          <p:nvPr/>
        </p:nvSpPr>
        <p:spPr bwMode="auto">
          <a:xfrm>
            <a:off x="8596753" y="4005064"/>
            <a:ext cx="864546" cy="553021"/>
          </a:xfrm>
          <a:prstGeom prst="rect">
            <a:avLst/>
          </a:prstGeom>
          <a:solidFill>
            <a:srgbClr val="FFCA7D"/>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smtClean="0">
                <a:ln>
                  <a:noFill/>
                </a:ln>
                <a:solidFill>
                  <a:schemeClr val="tx1"/>
                </a:solidFill>
                <a:effectLst/>
                <a:latin typeface="Arial" charset="0"/>
                <a:ea typeface="宋体" charset="-122"/>
              </a:rPr>
              <a:t>WEB</a:t>
            </a:r>
          </a:p>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smtClean="0">
                <a:ln>
                  <a:noFill/>
                </a:ln>
                <a:solidFill>
                  <a:schemeClr val="tx1"/>
                </a:solidFill>
                <a:effectLst/>
                <a:latin typeface="Arial" charset="0"/>
                <a:ea typeface="宋体" charset="-122"/>
              </a:rPr>
              <a:t>Component</a:t>
            </a:r>
          </a:p>
        </p:txBody>
      </p:sp>
      <p:sp>
        <p:nvSpPr>
          <p:cNvPr id="161" name="矩形 160"/>
          <p:cNvSpPr/>
          <p:nvPr/>
        </p:nvSpPr>
        <p:spPr>
          <a:xfrm>
            <a:off x="9636719" y="4797152"/>
            <a:ext cx="542136" cy="276999"/>
          </a:xfrm>
          <a:prstGeom prst="rect">
            <a:avLst/>
          </a:prstGeom>
        </p:spPr>
        <p:txBody>
          <a:bodyPr wrap="none">
            <a:spAutoFit/>
          </a:bodyPr>
          <a:lstStyle/>
          <a:p>
            <a:pPr algn="ctr">
              <a:buClr>
                <a:srgbClr val="CC9900"/>
              </a:buClr>
            </a:pPr>
            <a:r>
              <a:rPr lang="en-US" altLang="zh-CN" sz="1200" dirty="0" err="1" smtClean="0">
                <a:latin typeface="Arial" pitchFamily="34" charset="0"/>
                <a:cs typeface="Arial" pitchFamily="34" charset="0"/>
              </a:rPr>
              <a:t>ibatis</a:t>
            </a:r>
            <a:endParaRPr lang="zh-CN" altLang="en-US" sz="1200" dirty="0" smtClean="0">
              <a:latin typeface="Arial" pitchFamily="34" charset="0"/>
              <a:ea typeface="宋体" charset="-122"/>
              <a:cs typeface="Arial" pitchFamily="34" charset="0"/>
            </a:endParaRPr>
          </a:p>
        </p:txBody>
      </p:sp>
      <p:sp>
        <p:nvSpPr>
          <p:cNvPr id="162" name="矩形 161"/>
          <p:cNvSpPr/>
          <p:nvPr/>
        </p:nvSpPr>
        <p:spPr bwMode="auto">
          <a:xfrm>
            <a:off x="8692813" y="3933055"/>
            <a:ext cx="864546" cy="553021"/>
          </a:xfrm>
          <a:prstGeom prst="rect">
            <a:avLst/>
          </a:prstGeom>
          <a:solidFill>
            <a:srgbClr val="FFCA7D"/>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r>
              <a:rPr lang="en-US" altLang="zh-CN" sz="1050" dirty="0" smtClean="0">
                <a:latin typeface="Arial" charset="0"/>
                <a:ea typeface="宋体" charset="-122"/>
              </a:rPr>
              <a:t>WEB</a:t>
            </a:r>
          </a:p>
          <a:p>
            <a:pPr algn="ctr">
              <a:buClr>
                <a:srgbClr val="CC9900"/>
              </a:buClr>
            </a:pPr>
            <a:r>
              <a:rPr lang="en-US" altLang="zh-CN" sz="1050" dirty="0" smtClean="0">
                <a:latin typeface="Arial" charset="0"/>
                <a:ea typeface="宋体" charset="-122"/>
              </a:rPr>
              <a:t>Component</a:t>
            </a:r>
          </a:p>
        </p:txBody>
      </p:sp>
      <p:sp>
        <p:nvSpPr>
          <p:cNvPr id="177" name="上下箭头 176"/>
          <p:cNvSpPr/>
          <p:nvPr/>
        </p:nvSpPr>
        <p:spPr bwMode="auto">
          <a:xfrm>
            <a:off x="2806517" y="3356991"/>
            <a:ext cx="192121" cy="504056"/>
          </a:xfrm>
          <a:prstGeom prst="upDownArrow">
            <a:avLst/>
          </a:prstGeom>
          <a:solidFill>
            <a:srgbClr val="FFCC6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500" b="0" i="1" u="none" strike="noStrike" cap="none" normalizeH="0" baseline="0" smtClean="0">
              <a:ln>
                <a:noFill/>
              </a:ln>
              <a:solidFill>
                <a:schemeClr val="tx1"/>
              </a:solidFill>
              <a:effectLst/>
              <a:latin typeface="FrutigerNext LT BlackCn" pitchFamily="34" charset="0"/>
              <a:ea typeface="MS PGothic" pitchFamily="34" charset="-128"/>
            </a:endParaRPr>
          </a:p>
        </p:txBody>
      </p:sp>
      <p:sp>
        <p:nvSpPr>
          <p:cNvPr id="182" name="上下箭头 181"/>
          <p:cNvSpPr/>
          <p:nvPr/>
        </p:nvSpPr>
        <p:spPr bwMode="auto">
          <a:xfrm rot="5400000">
            <a:off x="9701909" y="1400757"/>
            <a:ext cx="180019" cy="1644216"/>
          </a:xfrm>
          <a:prstGeom prst="upDownArrow">
            <a:avLst/>
          </a:prstGeom>
          <a:solidFill>
            <a:srgbClr val="FFCC6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500" b="0" i="1" u="none" strike="noStrike" cap="none" normalizeH="0" baseline="0" smtClean="0">
              <a:ln>
                <a:noFill/>
              </a:ln>
              <a:solidFill>
                <a:schemeClr val="tx1"/>
              </a:solidFill>
              <a:effectLst/>
              <a:latin typeface="FrutigerNext LT BlackCn" pitchFamily="34" charset="0"/>
              <a:ea typeface="MS PGothic" pitchFamily="34" charset="-128"/>
            </a:endParaRPr>
          </a:p>
        </p:txBody>
      </p:sp>
      <p:sp>
        <p:nvSpPr>
          <p:cNvPr id="183" name="上下箭头 182"/>
          <p:cNvSpPr/>
          <p:nvPr/>
        </p:nvSpPr>
        <p:spPr bwMode="auto">
          <a:xfrm>
            <a:off x="8872858" y="1844823"/>
            <a:ext cx="192121" cy="360040"/>
          </a:xfrm>
          <a:prstGeom prst="upDownArrow">
            <a:avLst/>
          </a:prstGeom>
          <a:solidFill>
            <a:srgbClr val="FFCC6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500" b="0" i="1" u="none" strike="noStrike" cap="none" normalizeH="0" baseline="0" smtClean="0">
              <a:ln>
                <a:noFill/>
              </a:ln>
              <a:solidFill>
                <a:schemeClr val="tx1"/>
              </a:solidFill>
              <a:effectLst/>
              <a:latin typeface="FrutigerNext LT BlackCn" pitchFamily="34" charset="0"/>
              <a:ea typeface="MS PGothic" pitchFamily="34" charset="-128"/>
            </a:endParaRPr>
          </a:p>
        </p:txBody>
      </p:sp>
      <p:sp>
        <p:nvSpPr>
          <p:cNvPr id="184" name="上下箭头 183"/>
          <p:cNvSpPr/>
          <p:nvPr/>
        </p:nvSpPr>
        <p:spPr bwMode="auto">
          <a:xfrm>
            <a:off x="10517966" y="1844823"/>
            <a:ext cx="192121" cy="360040"/>
          </a:xfrm>
          <a:prstGeom prst="upDownArrow">
            <a:avLst/>
          </a:prstGeom>
          <a:solidFill>
            <a:srgbClr val="FFCC6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500" b="0" i="1" u="none" strike="noStrike" cap="none" normalizeH="0" baseline="0" smtClean="0">
              <a:ln>
                <a:noFill/>
              </a:ln>
              <a:solidFill>
                <a:schemeClr val="tx1"/>
              </a:solidFill>
              <a:effectLst/>
              <a:latin typeface="FrutigerNext LT BlackCn" pitchFamily="34" charset="0"/>
              <a:ea typeface="MS PGothic" pitchFamily="34" charset="-128"/>
            </a:endParaRPr>
          </a:p>
        </p:txBody>
      </p:sp>
      <p:sp>
        <p:nvSpPr>
          <p:cNvPr id="185" name="矩形 184"/>
          <p:cNvSpPr/>
          <p:nvPr/>
        </p:nvSpPr>
        <p:spPr bwMode="auto">
          <a:xfrm>
            <a:off x="5726117" y="1430057"/>
            <a:ext cx="1056666" cy="342758"/>
          </a:xfrm>
          <a:prstGeom prst="rect">
            <a:avLst/>
          </a:prstGeom>
          <a:solidFill>
            <a:srgbClr val="99CCCC"/>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smtClean="0">
                <a:ln>
                  <a:noFill/>
                </a:ln>
                <a:solidFill>
                  <a:schemeClr val="tx1"/>
                </a:solidFill>
                <a:effectLst/>
                <a:latin typeface="Arial" charset="0"/>
                <a:ea typeface="宋体" charset="-122"/>
              </a:rPr>
              <a:t>XMPP</a:t>
            </a:r>
          </a:p>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050" dirty="0" smtClean="0">
                <a:latin typeface="Arial" charset="0"/>
                <a:ea typeface="宋体" charset="-122"/>
              </a:rPr>
              <a:t>stack</a:t>
            </a:r>
            <a:endParaRPr kumimoji="0" lang="en-US" altLang="zh-CN" sz="1050" b="0" i="0" u="none" strike="noStrike" cap="none" normalizeH="0" baseline="0" dirty="0" smtClean="0">
              <a:ln>
                <a:noFill/>
              </a:ln>
              <a:solidFill>
                <a:schemeClr val="tx1"/>
              </a:solidFill>
              <a:effectLst/>
              <a:latin typeface="Arial" charset="0"/>
              <a:ea typeface="宋体" charset="-122"/>
            </a:endParaRPr>
          </a:p>
        </p:txBody>
      </p:sp>
      <p:sp>
        <p:nvSpPr>
          <p:cNvPr id="187" name="矩形 186"/>
          <p:cNvSpPr/>
          <p:nvPr/>
        </p:nvSpPr>
        <p:spPr bwMode="auto">
          <a:xfrm>
            <a:off x="9941602" y="3956098"/>
            <a:ext cx="864546" cy="553021"/>
          </a:xfrm>
          <a:prstGeom prst="rect">
            <a:avLst/>
          </a:prstGeom>
          <a:solidFill>
            <a:srgbClr val="FFCA7D"/>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eaLnBrk="1" latinLnBrk="0" hangingPunct="1">
              <a:lnSpc>
                <a:spcPct val="100000"/>
              </a:lnSpc>
              <a:buClr>
                <a:srgbClr val="CC9900"/>
              </a:buClr>
              <a:buSzTx/>
              <a:tabLst/>
            </a:pPr>
            <a:r>
              <a:rPr lang="en-US" altLang="zh-CN" sz="1050" dirty="0" smtClean="0">
                <a:latin typeface="Arial" charset="0"/>
                <a:ea typeface="宋体" charset="-122"/>
              </a:rPr>
              <a:t>Contact</a:t>
            </a:r>
          </a:p>
          <a:p>
            <a:pPr marL="0" marR="0" indent="0" algn="ctr" defTabSz="914400" eaLnBrk="1" latinLnBrk="0" hangingPunct="1">
              <a:lnSpc>
                <a:spcPct val="100000"/>
              </a:lnSpc>
              <a:buClr>
                <a:srgbClr val="CC9900"/>
              </a:buClr>
              <a:buSzTx/>
              <a:tabLst/>
            </a:pPr>
            <a:r>
              <a:rPr lang="en-US" altLang="zh-CN" sz="1050" dirty="0" smtClean="0">
                <a:latin typeface="Arial" charset="0"/>
                <a:ea typeface="宋体" charset="-122"/>
              </a:rPr>
              <a:t> Match </a:t>
            </a:r>
          </a:p>
          <a:p>
            <a:pPr marL="0" marR="0" indent="0" algn="ctr" defTabSz="914400" eaLnBrk="1" latinLnBrk="0" hangingPunct="1">
              <a:lnSpc>
                <a:spcPct val="100000"/>
              </a:lnSpc>
              <a:buClr>
                <a:srgbClr val="CC9900"/>
              </a:buClr>
              <a:buSzTx/>
              <a:tabLst/>
            </a:pPr>
            <a:r>
              <a:rPr lang="en-US" altLang="zh-CN" sz="1050" dirty="0" smtClean="0">
                <a:latin typeface="Arial" charset="0"/>
                <a:ea typeface="宋体" charset="-122"/>
              </a:rPr>
              <a:t>Server</a:t>
            </a:r>
            <a:endParaRPr lang="zh-CN" altLang="en-US" sz="1050" dirty="0" smtClean="0">
              <a:latin typeface="Arial" charset="0"/>
              <a:ea typeface="宋体" charset="-122"/>
            </a:endParaRPr>
          </a:p>
        </p:txBody>
      </p:sp>
      <p:sp>
        <p:nvSpPr>
          <p:cNvPr id="194" name="上下箭头 193"/>
          <p:cNvSpPr/>
          <p:nvPr/>
        </p:nvSpPr>
        <p:spPr bwMode="auto">
          <a:xfrm rot="5400000">
            <a:off x="9779126" y="2967009"/>
            <a:ext cx="144014" cy="1356034"/>
          </a:xfrm>
          <a:prstGeom prst="upDownArrow">
            <a:avLst/>
          </a:prstGeom>
          <a:solidFill>
            <a:srgbClr val="FFCC66"/>
          </a:solidFill>
          <a:ln w="9525" cap="flat" cmpd="sng" algn="ctr">
            <a:solidFill>
              <a:schemeClr val="tx1"/>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500" b="0" i="1" u="none" strike="noStrike" cap="none" normalizeH="0" baseline="0" smtClean="0">
              <a:ln>
                <a:noFill/>
              </a:ln>
              <a:solidFill>
                <a:schemeClr val="tx1"/>
              </a:solidFill>
              <a:effectLst/>
              <a:latin typeface="FrutigerNext LT BlackCn" pitchFamily="34" charset="0"/>
              <a:ea typeface="MS PGothic" pitchFamily="34" charset="-128"/>
            </a:endParaRPr>
          </a:p>
        </p:txBody>
      </p:sp>
      <p:sp>
        <p:nvSpPr>
          <p:cNvPr id="196" name="上下箭头 195"/>
          <p:cNvSpPr/>
          <p:nvPr/>
        </p:nvSpPr>
        <p:spPr bwMode="auto">
          <a:xfrm>
            <a:off x="10421905" y="3645023"/>
            <a:ext cx="192121" cy="288032"/>
          </a:xfrm>
          <a:prstGeom prst="upDownArrow">
            <a:avLst/>
          </a:prstGeom>
          <a:solidFill>
            <a:srgbClr val="FFCC66"/>
          </a:solidFill>
          <a:ln w="9525" cap="flat" cmpd="sng" algn="ctr">
            <a:solidFill>
              <a:schemeClr val="tx1"/>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500" b="0" i="1" u="none" strike="noStrike" cap="none" normalizeH="0" baseline="0" smtClean="0">
              <a:ln>
                <a:noFill/>
              </a:ln>
              <a:solidFill>
                <a:schemeClr val="tx1"/>
              </a:solidFill>
              <a:effectLst/>
              <a:latin typeface="FrutigerNext LT BlackCn" pitchFamily="34" charset="0"/>
              <a:ea typeface="MS PGothic" pitchFamily="34" charset="-128"/>
            </a:endParaRPr>
          </a:p>
        </p:txBody>
      </p:sp>
      <p:sp>
        <p:nvSpPr>
          <p:cNvPr id="197" name="上下箭头 196"/>
          <p:cNvSpPr/>
          <p:nvPr/>
        </p:nvSpPr>
        <p:spPr bwMode="auto">
          <a:xfrm>
            <a:off x="9077056" y="3645023"/>
            <a:ext cx="192121" cy="288032"/>
          </a:xfrm>
          <a:prstGeom prst="upDownArrow">
            <a:avLst/>
          </a:prstGeom>
          <a:solidFill>
            <a:srgbClr val="FFCC66"/>
          </a:solidFill>
          <a:ln w="9525" cap="flat" cmpd="sng" algn="ctr">
            <a:solidFill>
              <a:schemeClr val="tx1"/>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500" b="0" i="1" u="none" strike="noStrike" cap="none" normalizeH="0" baseline="0" smtClean="0">
              <a:ln>
                <a:noFill/>
              </a:ln>
              <a:solidFill>
                <a:schemeClr val="tx1"/>
              </a:solidFill>
              <a:effectLst/>
              <a:latin typeface="FrutigerNext LT BlackCn" pitchFamily="34" charset="0"/>
              <a:ea typeface="MS PGothic" pitchFamily="34" charset="-128"/>
            </a:endParaRPr>
          </a:p>
        </p:txBody>
      </p:sp>
      <p:cxnSp>
        <p:nvCxnSpPr>
          <p:cNvPr id="223" name="直接连接符 222"/>
          <p:cNvCxnSpPr/>
          <p:nvPr/>
        </p:nvCxnSpPr>
        <p:spPr bwMode="auto">
          <a:xfrm flipV="1">
            <a:off x="5907054" y="4509120"/>
            <a:ext cx="0" cy="216024"/>
          </a:xfrm>
          <a:prstGeom prst="line">
            <a:avLst/>
          </a:prstGeom>
          <a:solidFill>
            <a:srgbClr val="FFCC66"/>
          </a:solidFill>
          <a:ln w="9525" cap="flat" cmpd="sng" algn="ctr">
            <a:solidFill>
              <a:schemeClr val="tx1"/>
            </a:solidFill>
            <a:prstDash val="solid"/>
            <a:round/>
            <a:headEnd type="none" w="med" len="med"/>
            <a:tailEnd type="none" w="med" len="med"/>
          </a:ln>
          <a:effectLst/>
        </p:spPr>
      </p:cxnSp>
      <p:sp>
        <p:nvSpPr>
          <p:cNvPr id="233" name="上下箭头 232"/>
          <p:cNvSpPr/>
          <p:nvPr/>
        </p:nvSpPr>
        <p:spPr bwMode="auto">
          <a:xfrm>
            <a:off x="2256748" y="1799237"/>
            <a:ext cx="192121" cy="2061810"/>
          </a:xfrm>
          <a:prstGeom prst="upDownArrow">
            <a:avLst/>
          </a:prstGeom>
          <a:solidFill>
            <a:srgbClr val="FFCC6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500" b="0" i="1" u="none" strike="noStrike" cap="none" normalizeH="0" baseline="0" smtClean="0">
              <a:ln>
                <a:noFill/>
              </a:ln>
              <a:solidFill>
                <a:schemeClr val="tx1"/>
              </a:solidFill>
              <a:effectLst/>
              <a:latin typeface="FrutigerNext LT BlackCn" pitchFamily="34" charset="0"/>
              <a:ea typeface="MS PGothic" pitchFamily="34" charset="-128"/>
            </a:endParaRPr>
          </a:p>
        </p:txBody>
      </p:sp>
      <p:sp>
        <p:nvSpPr>
          <p:cNvPr id="234" name="矩形 233"/>
          <p:cNvSpPr/>
          <p:nvPr/>
        </p:nvSpPr>
        <p:spPr>
          <a:xfrm>
            <a:off x="3081622" y="2072461"/>
            <a:ext cx="609462" cy="338554"/>
          </a:xfrm>
          <a:prstGeom prst="rect">
            <a:avLst/>
          </a:prstGeom>
        </p:spPr>
        <p:txBody>
          <a:bodyPr wrap="none">
            <a:spAutoFit/>
          </a:bodyPr>
          <a:lstStyle/>
          <a:p>
            <a:r>
              <a:rPr lang="en-US" altLang="zh-CN" sz="800" dirty="0" smtClean="0">
                <a:latin typeface="Arial" charset="0"/>
                <a:ea typeface="宋体" charset="-122"/>
              </a:rPr>
              <a:t>STUN</a:t>
            </a:r>
          </a:p>
          <a:p>
            <a:r>
              <a:rPr lang="en-US" altLang="zh-CN" sz="800" dirty="0" smtClean="0"/>
              <a:t>Signaling</a:t>
            </a:r>
            <a:endParaRPr lang="zh-CN" altLang="en-US" sz="800" dirty="0"/>
          </a:p>
        </p:txBody>
      </p:sp>
      <p:sp>
        <p:nvSpPr>
          <p:cNvPr id="236" name="矩形 235"/>
          <p:cNvSpPr/>
          <p:nvPr/>
        </p:nvSpPr>
        <p:spPr>
          <a:xfrm>
            <a:off x="690586" y="2036748"/>
            <a:ext cx="647933" cy="461665"/>
          </a:xfrm>
          <a:prstGeom prst="rect">
            <a:avLst/>
          </a:prstGeom>
        </p:spPr>
        <p:txBody>
          <a:bodyPr wrap="none">
            <a:spAutoFit/>
          </a:bodyPr>
          <a:lstStyle/>
          <a:p>
            <a:r>
              <a:rPr lang="en-US" altLang="zh-CN" sz="800" b="1" dirty="0" smtClean="0">
                <a:latin typeface="Arial" charset="0"/>
                <a:ea typeface="宋体" charset="-122"/>
              </a:rPr>
              <a:t>STUN</a:t>
            </a:r>
          </a:p>
          <a:p>
            <a:r>
              <a:rPr lang="en-US" altLang="zh-CN" sz="800" b="1" dirty="0" smtClean="0"/>
              <a:t>Signaling</a:t>
            </a:r>
          </a:p>
          <a:p>
            <a:r>
              <a:rPr lang="en-US" altLang="zh-CN" sz="800" b="1" dirty="0" smtClean="0"/>
              <a:t>&amp; Media</a:t>
            </a:r>
            <a:endParaRPr lang="zh-CN" altLang="en-US" sz="800" b="1" dirty="0"/>
          </a:p>
        </p:txBody>
      </p:sp>
      <p:sp>
        <p:nvSpPr>
          <p:cNvPr id="238" name="矩形 237"/>
          <p:cNvSpPr/>
          <p:nvPr/>
        </p:nvSpPr>
        <p:spPr>
          <a:xfrm>
            <a:off x="5784828" y="2006551"/>
            <a:ext cx="453970" cy="584775"/>
          </a:xfrm>
          <a:prstGeom prst="rect">
            <a:avLst/>
          </a:prstGeom>
        </p:spPr>
        <p:txBody>
          <a:bodyPr wrap="none">
            <a:spAutoFit/>
          </a:bodyPr>
          <a:lstStyle/>
          <a:p>
            <a:r>
              <a:rPr lang="en-US" altLang="zh-CN" sz="800" dirty="0" err="1" smtClean="0"/>
              <a:t>Xmpp</a:t>
            </a:r>
            <a:endParaRPr lang="en-US" altLang="zh-CN" sz="800" dirty="0" smtClean="0"/>
          </a:p>
          <a:p>
            <a:r>
              <a:rPr lang="en-US" altLang="zh-CN" sz="800" dirty="0" smtClean="0"/>
              <a:t>Over </a:t>
            </a:r>
          </a:p>
          <a:p>
            <a:r>
              <a:rPr lang="en-US" altLang="zh-CN" sz="800" dirty="0" smtClean="0"/>
              <a:t>https</a:t>
            </a:r>
          </a:p>
          <a:p>
            <a:endParaRPr lang="zh-CN" altLang="en-US" sz="800" dirty="0"/>
          </a:p>
        </p:txBody>
      </p:sp>
      <p:sp>
        <p:nvSpPr>
          <p:cNvPr id="241" name="上下箭头 240"/>
          <p:cNvSpPr/>
          <p:nvPr/>
        </p:nvSpPr>
        <p:spPr bwMode="auto">
          <a:xfrm>
            <a:off x="6195236" y="3356991"/>
            <a:ext cx="192121" cy="504056"/>
          </a:xfrm>
          <a:prstGeom prst="upDownArrow">
            <a:avLst/>
          </a:prstGeom>
          <a:solidFill>
            <a:srgbClr val="FFCC6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500" b="0" i="1" u="none" strike="noStrike" cap="none" normalizeH="0" baseline="0" smtClean="0">
              <a:ln>
                <a:noFill/>
              </a:ln>
              <a:solidFill>
                <a:schemeClr val="tx1"/>
              </a:solidFill>
              <a:effectLst/>
              <a:latin typeface="FrutigerNext LT BlackCn" pitchFamily="34" charset="0"/>
              <a:ea typeface="MS PGothic" pitchFamily="34" charset="-128"/>
            </a:endParaRPr>
          </a:p>
        </p:txBody>
      </p:sp>
      <p:sp>
        <p:nvSpPr>
          <p:cNvPr id="242" name="TextBox 241"/>
          <p:cNvSpPr txBox="1"/>
          <p:nvPr/>
        </p:nvSpPr>
        <p:spPr>
          <a:xfrm>
            <a:off x="2961101" y="3429000"/>
            <a:ext cx="389850" cy="276999"/>
          </a:xfrm>
          <a:prstGeom prst="rect">
            <a:avLst/>
          </a:prstGeom>
          <a:noFill/>
        </p:spPr>
        <p:txBody>
          <a:bodyPr wrap="none" rtlCol="0">
            <a:spAutoFit/>
          </a:bodyPr>
          <a:lstStyle/>
          <a:p>
            <a:r>
              <a:rPr lang="en-US" altLang="zh-CN" sz="1200" dirty="0" err="1" smtClean="0"/>
              <a:t>tcp</a:t>
            </a:r>
            <a:endParaRPr lang="zh-CN" altLang="en-US" sz="1200" dirty="0"/>
          </a:p>
        </p:txBody>
      </p:sp>
      <p:sp>
        <p:nvSpPr>
          <p:cNvPr id="243" name="TextBox 242"/>
          <p:cNvSpPr txBox="1"/>
          <p:nvPr/>
        </p:nvSpPr>
        <p:spPr>
          <a:xfrm>
            <a:off x="6291297" y="3440033"/>
            <a:ext cx="768485" cy="276999"/>
          </a:xfrm>
          <a:prstGeom prst="rect">
            <a:avLst/>
          </a:prstGeom>
          <a:noFill/>
        </p:spPr>
        <p:txBody>
          <a:bodyPr wrap="square" rtlCol="0">
            <a:spAutoFit/>
          </a:bodyPr>
          <a:lstStyle/>
          <a:p>
            <a:r>
              <a:rPr lang="en-US" altLang="zh-CN" sz="1200" smtClean="0"/>
              <a:t>XMPP</a:t>
            </a:r>
            <a:endParaRPr lang="zh-CN" altLang="en-US" sz="1200" dirty="0"/>
          </a:p>
        </p:txBody>
      </p:sp>
      <p:sp>
        <p:nvSpPr>
          <p:cNvPr id="244" name="矩形 243"/>
          <p:cNvSpPr/>
          <p:nvPr/>
        </p:nvSpPr>
        <p:spPr>
          <a:xfrm>
            <a:off x="8549233" y="1844823"/>
            <a:ext cx="357790" cy="338554"/>
          </a:xfrm>
          <a:prstGeom prst="rect">
            <a:avLst/>
          </a:prstGeom>
          <a:ln>
            <a:noFill/>
            <a:prstDash val="solid"/>
          </a:ln>
        </p:spPr>
        <p:txBody>
          <a:bodyPr wrap="none">
            <a:spAutoFit/>
          </a:bodyPr>
          <a:lstStyle/>
          <a:p>
            <a:r>
              <a:rPr lang="en-US" altLang="zh-CN" sz="800" dirty="0" smtClean="0"/>
              <a:t>http</a:t>
            </a:r>
          </a:p>
          <a:p>
            <a:endParaRPr lang="zh-CN" altLang="en-US" sz="800" dirty="0"/>
          </a:p>
        </p:txBody>
      </p:sp>
      <p:sp>
        <p:nvSpPr>
          <p:cNvPr id="245" name="矩形 244"/>
          <p:cNvSpPr/>
          <p:nvPr/>
        </p:nvSpPr>
        <p:spPr>
          <a:xfrm>
            <a:off x="10195617" y="1866309"/>
            <a:ext cx="357790" cy="338554"/>
          </a:xfrm>
          <a:prstGeom prst="rect">
            <a:avLst/>
          </a:prstGeom>
          <a:ln>
            <a:noFill/>
            <a:prstDash val="solid"/>
          </a:ln>
        </p:spPr>
        <p:txBody>
          <a:bodyPr wrap="none">
            <a:spAutoFit/>
          </a:bodyPr>
          <a:lstStyle/>
          <a:p>
            <a:r>
              <a:rPr lang="en-US" altLang="zh-CN" sz="800" dirty="0" smtClean="0"/>
              <a:t>http</a:t>
            </a:r>
          </a:p>
          <a:p>
            <a:endParaRPr lang="zh-CN" altLang="en-US" sz="800" dirty="0"/>
          </a:p>
        </p:txBody>
      </p:sp>
      <p:pic>
        <p:nvPicPr>
          <p:cNvPr id="249" name="Picture 4489" descr="图片347"/>
          <p:cNvPicPr>
            <a:picLocks noChangeAspect="1" noChangeArrowheads="1"/>
          </p:cNvPicPr>
          <p:nvPr/>
        </p:nvPicPr>
        <p:blipFill>
          <a:blip r:embed="rId2" cstate="print"/>
          <a:srcRect/>
          <a:stretch>
            <a:fillRect/>
          </a:stretch>
        </p:blipFill>
        <p:spPr bwMode="auto">
          <a:xfrm>
            <a:off x="4743141" y="798242"/>
            <a:ext cx="672425" cy="614534"/>
          </a:xfrm>
          <a:prstGeom prst="rect">
            <a:avLst/>
          </a:prstGeom>
          <a:noFill/>
        </p:spPr>
      </p:pic>
      <p:sp>
        <p:nvSpPr>
          <p:cNvPr id="251" name="TextBox 250"/>
          <p:cNvSpPr txBox="1"/>
          <p:nvPr/>
        </p:nvSpPr>
        <p:spPr>
          <a:xfrm>
            <a:off x="5804721" y="4725144"/>
            <a:ext cx="723275" cy="276999"/>
          </a:xfrm>
          <a:prstGeom prst="rect">
            <a:avLst/>
          </a:prstGeom>
          <a:noFill/>
        </p:spPr>
        <p:txBody>
          <a:bodyPr wrap="none" rtlCol="0">
            <a:spAutoFit/>
          </a:bodyPr>
          <a:lstStyle/>
          <a:p>
            <a:r>
              <a:rPr lang="en-US" altLang="zh-CN" sz="1200" dirty="0" smtClean="0"/>
              <a:t>MQ bus</a:t>
            </a:r>
            <a:endParaRPr lang="zh-CN" altLang="en-US" sz="1200" dirty="0"/>
          </a:p>
        </p:txBody>
      </p:sp>
      <p:sp>
        <p:nvSpPr>
          <p:cNvPr id="253" name="矩形 252"/>
          <p:cNvSpPr/>
          <p:nvPr/>
        </p:nvSpPr>
        <p:spPr>
          <a:xfrm>
            <a:off x="2112418" y="4836245"/>
            <a:ext cx="370614" cy="230832"/>
          </a:xfrm>
          <a:prstGeom prst="rect">
            <a:avLst/>
          </a:prstGeom>
        </p:spPr>
        <p:txBody>
          <a:bodyPr wrap="none">
            <a:spAutoFit/>
          </a:bodyPr>
          <a:lstStyle/>
          <a:p>
            <a:pPr algn="ctr">
              <a:buClr>
                <a:srgbClr val="CC9900"/>
              </a:buClr>
            </a:pPr>
            <a:r>
              <a:rPr lang="en-US" altLang="zh-CN" sz="900" smtClean="0">
                <a:latin typeface="Arial" pitchFamily="34" charset="0"/>
                <a:ea typeface="宋体" charset="-122"/>
                <a:cs typeface="Arial" pitchFamily="34" charset="0"/>
              </a:rPr>
              <a:t>API</a:t>
            </a:r>
            <a:endParaRPr lang="zh-CN" altLang="en-US" sz="900" dirty="0" smtClean="0">
              <a:latin typeface="Arial" pitchFamily="34" charset="0"/>
              <a:ea typeface="宋体" charset="-122"/>
              <a:cs typeface="Arial" pitchFamily="34" charset="0"/>
            </a:endParaRPr>
          </a:p>
        </p:txBody>
      </p:sp>
      <p:sp>
        <p:nvSpPr>
          <p:cNvPr id="254" name="矩形 253"/>
          <p:cNvSpPr/>
          <p:nvPr/>
        </p:nvSpPr>
        <p:spPr>
          <a:xfrm>
            <a:off x="3951677" y="4851053"/>
            <a:ext cx="370614" cy="230832"/>
          </a:xfrm>
          <a:prstGeom prst="rect">
            <a:avLst/>
          </a:prstGeom>
        </p:spPr>
        <p:txBody>
          <a:bodyPr wrap="none">
            <a:spAutoFit/>
          </a:bodyPr>
          <a:lstStyle/>
          <a:p>
            <a:pPr algn="ctr">
              <a:buClr>
                <a:srgbClr val="CC9900"/>
              </a:buClr>
            </a:pPr>
            <a:r>
              <a:rPr lang="en-US" altLang="zh-CN" sz="900" dirty="0" smtClean="0">
                <a:latin typeface="Arial" pitchFamily="34" charset="0"/>
                <a:ea typeface="宋体" charset="-122"/>
                <a:cs typeface="Arial" pitchFamily="34" charset="0"/>
              </a:rPr>
              <a:t>API</a:t>
            </a:r>
            <a:endParaRPr lang="zh-CN" altLang="en-US" sz="900" dirty="0" smtClean="0">
              <a:latin typeface="Arial" pitchFamily="34" charset="0"/>
              <a:ea typeface="宋体" charset="-122"/>
              <a:cs typeface="Arial" pitchFamily="34" charset="0"/>
            </a:endParaRPr>
          </a:p>
        </p:txBody>
      </p:sp>
      <p:sp>
        <p:nvSpPr>
          <p:cNvPr id="255" name="线形标注 1(带强调线) 254"/>
          <p:cNvSpPr/>
          <p:nvPr/>
        </p:nvSpPr>
        <p:spPr bwMode="auto">
          <a:xfrm>
            <a:off x="623717" y="4005064"/>
            <a:ext cx="719777" cy="936104"/>
          </a:xfrm>
          <a:prstGeom prst="accentCallout1">
            <a:avLst>
              <a:gd name="adj1" fmla="val 26524"/>
              <a:gd name="adj2" fmla="val 105209"/>
              <a:gd name="adj3" fmla="val 26075"/>
              <a:gd name="adj4" fmla="val 177733"/>
            </a:avLst>
          </a:prstGeom>
          <a:solidFill>
            <a:srgbClr val="FFCC6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800" dirty="0" smtClean="0">
                <a:latin typeface="FrutigerNext LT BlackCn" pitchFamily="34" charset="0"/>
                <a:ea typeface="MS PGothic" pitchFamily="34" charset="-128"/>
              </a:rPr>
              <a:t>提供公私网</a:t>
            </a:r>
            <a:endParaRPr lang="en-US" altLang="zh-CN" sz="800" dirty="0" smtClean="0">
              <a:latin typeface="FrutigerNext LT BlackCn" pitchFamily="34" charset="0"/>
              <a:ea typeface="MS PGothic" pitchFamily="34" charset="-128"/>
            </a:endParaRPr>
          </a:p>
          <a:p>
            <a:pPr marL="0" marR="0" indent="0" algn="ctr" defTabSz="914400" rtl="0" eaLnBrk="0" fontAlgn="base" latinLnBrk="0" hangingPunct="0">
              <a:lnSpc>
                <a:spcPct val="100000"/>
              </a:lnSpc>
              <a:spcBef>
                <a:spcPct val="0"/>
              </a:spcBef>
              <a:spcAft>
                <a:spcPct val="0"/>
              </a:spcAft>
              <a:buClrTx/>
              <a:buSzTx/>
              <a:buFontTx/>
              <a:buNone/>
              <a:tabLst/>
            </a:pPr>
            <a:r>
              <a:rPr lang="zh-CN" altLang="en-US" sz="800" dirty="0" smtClean="0">
                <a:latin typeface="FrutigerNext LT BlackCn" pitchFamily="34" charset="0"/>
                <a:ea typeface="MS PGothic" pitchFamily="34" charset="-128"/>
              </a:rPr>
              <a:t>媒体穿越代</a:t>
            </a:r>
            <a:endParaRPr lang="en-US" altLang="zh-CN" sz="800" dirty="0" smtClean="0">
              <a:latin typeface="FrutigerNext LT BlackCn" pitchFamily="34" charset="0"/>
              <a:ea typeface="MS PGothic" pitchFamily="34" charset="-128"/>
            </a:endParaRPr>
          </a:p>
          <a:p>
            <a:pPr marL="0" marR="0" indent="0" algn="ctr" defTabSz="914400" rtl="0" eaLnBrk="0" fontAlgn="base" latinLnBrk="0" hangingPunct="0">
              <a:lnSpc>
                <a:spcPct val="100000"/>
              </a:lnSpc>
              <a:spcBef>
                <a:spcPct val="0"/>
              </a:spcBef>
              <a:spcAft>
                <a:spcPct val="0"/>
              </a:spcAft>
              <a:buClrTx/>
              <a:buSzTx/>
              <a:buFontTx/>
              <a:buNone/>
              <a:tabLst/>
            </a:pPr>
            <a:r>
              <a:rPr lang="zh-CN" altLang="en-US" sz="800" dirty="0" smtClean="0">
                <a:latin typeface="FrutigerNext LT BlackCn" pitchFamily="34" charset="0"/>
                <a:ea typeface="MS PGothic" pitchFamily="34" charset="-128"/>
              </a:rPr>
              <a:t>理服务，</a:t>
            </a:r>
            <a:endParaRPr lang="en-US" altLang="zh-CN" sz="800" dirty="0" smtClean="0">
              <a:latin typeface="FrutigerNext LT BlackCn" pitchFamily="34" charset="0"/>
              <a:ea typeface="MS PGothic" pitchFamily="34" charset="-128"/>
            </a:endParaRPr>
          </a:p>
          <a:p>
            <a:pPr marL="0" marR="0" indent="0" algn="ctr" defTabSz="914400" rtl="0" eaLnBrk="0" fontAlgn="base" latinLnBrk="0" hangingPunct="0">
              <a:lnSpc>
                <a:spcPct val="100000"/>
              </a:lnSpc>
              <a:spcBef>
                <a:spcPct val="0"/>
              </a:spcBef>
              <a:spcAft>
                <a:spcPct val="0"/>
              </a:spcAft>
              <a:buClrTx/>
              <a:buSzTx/>
              <a:buFontTx/>
              <a:buNone/>
              <a:tabLst/>
            </a:pPr>
            <a:r>
              <a:rPr lang="zh-CN" altLang="en-US" sz="800" dirty="0" smtClean="0">
                <a:latin typeface="FrutigerNext LT BlackCn" pitchFamily="34" charset="0"/>
                <a:ea typeface="MS PGothic" pitchFamily="34" charset="-128"/>
              </a:rPr>
              <a:t>已经支持</a:t>
            </a:r>
            <a:endParaRPr lang="en-US" altLang="zh-CN" sz="800" dirty="0" smtClean="0">
              <a:latin typeface="FrutigerNext LT BlackCn" pitchFamily="34" charset="0"/>
              <a:ea typeface="MS PGothic" pitchFamily="34" charset="-128"/>
            </a:endParaRPr>
          </a:p>
          <a:p>
            <a:pPr marL="0" marR="0" indent="0" algn="ctr" defTabSz="914400" rtl="0" eaLnBrk="0" fontAlgn="base" latinLnBrk="0" hangingPunct="0">
              <a:lnSpc>
                <a:spcPct val="100000"/>
              </a:lnSpc>
              <a:spcBef>
                <a:spcPct val="0"/>
              </a:spcBef>
              <a:spcAft>
                <a:spcPct val="0"/>
              </a:spcAft>
              <a:buClrTx/>
              <a:buSzTx/>
              <a:buFontTx/>
              <a:buNone/>
              <a:tabLst/>
            </a:pPr>
            <a:r>
              <a:rPr lang="en-US" altLang="zh-CN" sz="800" dirty="0" smtClean="0">
                <a:latin typeface="FrutigerNext LT BlackCn" pitchFamily="34" charset="0"/>
                <a:ea typeface="MS PGothic" pitchFamily="34" charset="-128"/>
              </a:rPr>
              <a:t>UDP/TCP</a:t>
            </a:r>
          </a:p>
          <a:p>
            <a:pPr marL="0" marR="0" indent="0" algn="ctr" defTabSz="914400" rtl="0" eaLnBrk="0" fontAlgn="base" latinLnBrk="0" hangingPunct="0">
              <a:lnSpc>
                <a:spcPct val="100000"/>
              </a:lnSpc>
              <a:spcBef>
                <a:spcPct val="0"/>
              </a:spcBef>
              <a:spcAft>
                <a:spcPct val="0"/>
              </a:spcAft>
              <a:buClrTx/>
              <a:buSzTx/>
              <a:buFontTx/>
              <a:buNone/>
              <a:tabLst/>
            </a:pPr>
            <a:r>
              <a:rPr lang="zh-CN" altLang="en-US" sz="800" dirty="0" smtClean="0">
                <a:latin typeface="FrutigerNext LT BlackCn" pitchFamily="34" charset="0"/>
                <a:ea typeface="MS PGothic" pitchFamily="34" charset="-128"/>
              </a:rPr>
              <a:t>穿越</a:t>
            </a:r>
            <a:endParaRPr kumimoji="0" lang="zh-CN" altLang="en-US" sz="800" b="0" u="none" strike="noStrike" cap="none" normalizeH="0" baseline="0" dirty="0" smtClean="0">
              <a:ln>
                <a:noFill/>
              </a:ln>
              <a:solidFill>
                <a:schemeClr val="tx1"/>
              </a:solidFill>
              <a:effectLst/>
              <a:latin typeface="FrutigerNext LT BlackCn" pitchFamily="34" charset="0"/>
              <a:ea typeface="MS PGothic" pitchFamily="34" charset="-128"/>
            </a:endParaRPr>
          </a:p>
        </p:txBody>
      </p:sp>
      <p:sp>
        <p:nvSpPr>
          <p:cNvPr id="256" name="线形标注 1(带强调线) 255"/>
          <p:cNvSpPr/>
          <p:nvPr/>
        </p:nvSpPr>
        <p:spPr bwMode="auto">
          <a:xfrm rot="16200000">
            <a:off x="4925548" y="5273852"/>
            <a:ext cx="470874" cy="1389682"/>
          </a:xfrm>
          <a:prstGeom prst="accentCallout1">
            <a:avLst>
              <a:gd name="adj1" fmla="val 24968"/>
              <a:gd name="adj2" fmla="val 99913"/>
              <a:gd name="adj3" fmla="val 77007"/>
              <a:gd name="adj4" fmla="val 412114"/>
            </a:avLst>
          </a:prstGeom>
          <a:solidFill>
            <a:srgbClr val="FFCC66"/>
          </a:solidFill>
          <a:ln w="9525" cap="flat" cmpd="sng" algn="ctr">
            <a:solidFill>
              <a:schemeClr val="tx1"/>
            </a:solidFill>
            <a:prstDash val="solid"/>
            <a:round/>
            <a:headEnd type="none" w="med" len="med"/>
            <a:tailEnd type="none" w="med" len="med"/>
          </a:ln>
          <a:effectLst/>
        </p:spPr>
        <p:txBody>
          <a:bodyPr vert="eaVert" wrap="none" lIns="91440" tIns="45720" rIns="91440" bIns="45720" numCol="1" rtlCol="0" anchor="ctr" anchorCtr="0" compatLnSpc="1">
            <a:prstTxWarp prst="textNoShape">
              <a:avLst/>
            </a:prstTxWarp>
          </a:bodyPr>
          <a:lstStyle/>
          <a:p>
            <a:pPr algn="ctr" eaLnBrk="0" hangingPunct="0"/>
            <a:r>
              <a:rPr lang="zh-CN" altLang="en-US" sz="800" dirty="0" smtClean="0">
                <a:latin typeface="FrutigerNext LT BlackCn" pitchFamily="34" charset="0"/>
                <a:ea typeface="MS PGothic" pitchFamily="34" charset="-128"/>
              </a:rPr>
              <a:t>消息、呼叫信令</a:t>
            </a:r>
            <a:endParaRPr lang="en-US" altLang="zh-CN" sz="800" dirty="0" smtClean="0">
              <a:latin typeface="FrutigerNext LT BlackCn" pitchFamily="34" charset="0"/>
              <a:ea typeface="MS PGothic" pitchFamily="34" charset="-128"/>
            </a:endParaRPr>
          </a:p>
          <a:p>
            <a:pPr algn="ctr" eaLnBrk="0" hangingPunct="0"/>
            <a:r>
              <a:rPr lang="zh-CN" altLang="en-US" sz="800" dirty="0" smtClean="0">
                <a:latin typeface="FrutigerNext LT BlackCn" pitchFamily="34" charset="0"/>
                <a:ea typeface="MS PGothic" pitchFamily="34" charset="-128"/>
              </a:rPr>
              <a:t>核心部件，提供用户</a:t>
            </a:r>
            <a:endParaRPr lang="en-US" altLang="zh-CN" sz="800" dirty="0" smtClean="0">
              <a:latin typeface="FrutigerNext LT BlackCn" pitchFamily="34" charset="0"/>
              <a:ea typeface="MS PGothic" pitchFamily="34" charset="-128"/>
            </a:endParaRPr>
          </a:p>
          <a:p>
            <a:pPr algn="ctr" eaLnBrk="0" hangingPunct="0"/>
            <a:r>
              <a:rPr lang="zh-CN" altLang="en-US" sz="800" dirty="0" smtClean="0">
                <a:latin typeface="FrutigerNext LT BlackCn" pitchFamily="34" charset="0"/>
                <a:ea typeface="MS PGothic" pitchFamily="34" charset="-128"/>
              </a:rPr>
              <a:t>控制、信令寻址、</a:t>
            </a:r>
            <a:endParaRPr lang="en-US" altLang="zh-CN" sz="800" dirty="0" smtClean="0">
              <a:latin typeface="FrutigerNext LT BlackCn" pitchFamily="34" charset="0"/>
              <a:ea typeface="MS PGothic" pitchFamily="34" charset="-128"/>
            </a:endParaRPr>
          </a:p>
          <a:p>
            <a:pPr algn="ctr" eaLnBrk="0" hangingPunct="0"/>
            <a:r>
              <a:rPr lang="zh-CN" altLang="en-US" sz="800" dirty="0" smtClean="0">
                <a:latin typeface="FrutigerNext LT BlackCn" pitchFamily="34" charset="0"/>
                <a:ea typeface="MS PGothic" pitchFamily="34" charset="-128"/>
              </a:rPr>
              <a:t>路由转发</a:t>
            </a:r>
          </a:p>
        </p:txBody>
      </p:sp>
      <p:sp>
        <p:nvSpPr>
          <p:cNvPr id="257" name="线形标注 1(带强调线) 256"/>
          <p:cNvSpPr/>
          <p:nvPr/>
        </p:nvSpPr>
        <p:spPr bwMode="auto">
          <a:xfrm rot="16200000">
            <a:off x="6942822" y="5273852"/>
            <a:ext cx="470874" cy="1389682"/>
          </a:xfrm>
          <a:prstGeom prst="accentCallout1">
            <a:avLst>
              <a:gd name="adj1" fmla="val 24968"/>
              <a:gd name="adj2" fmla="val 99913"/>
              <a:gd name="adj3" fmla="val -25926"/>
              <a:gd name="adj4" fmla="val 133043"/>
            </a:avLst>
          </a:prstGeom>
          <a:solidFill>
            <a:srgbClr val="FFCC66"/>
          </a:solidFill>
          <a:ln w="9525" cap="flat" cmpd="sng" algn="ctr">
            <a:solidFill>
              <a:schemeClr val="tx1"/>
            </a:solidFill>
            <a:prstDash val="solid"/>
            <a:round/>
            <a:headEnd type="none" w="med" len="med"/>
            <a:tailEnd type="none" w="med" len="med"/>
          </a:ln>
          <a:effectLst/>
        </p:spPr>
        <p:txBody>
          <a:bodyPr vert="eaVert" wrap="none" lIns="91440" tIns="45720" rIns="91440" bIns="45720" numCol="1" rtlCol="0" anchor="ctr" anchorCtr="0" compatLnSpc="1">
            <a:prstTxWarp prst="textNoShape">
              <a:avLst/>
            </a:prstTxWarp>
          </a:bodyPr>
          <a:lstStyle/>
          <a:p>
            <a:pPr marL="0" marR="0" indent="0" algn="ctr" defTabSz="914400" eaLnBrk="0" latinLnBrk="0" hangingPunct="0">
              <a:lnSpc>
                <a:spcPct val="100000"/>
              </a:lnSpc>
              <a:buClrTx/>
              <a:buSzTx/>
              <a:buFontTx/>
              <a:buNone/>
              <a:tabLst/>
            </a:pPr>
            <a:r>
              <a:rPr lang="zh-CN" altLang="en-US" sz="800" dirty="0" smtClean="0">
                <a:latin typeface="FrutigerNext LT BlackCn" pitchFamily="34" charset="0"/>
                <a:ea typeface="MS PGothic" pitchFamily="34" charset="-128"/>
              </a:rPr>
              <a:t>通过</a:t>
            </a:r>
            <a:r>
              <a:rPr lang="en-US" altLang="zh-CN" sz="800" dirty="0" smtClean="0">
                <a:latin typeface="FrutigerNext LT BlackCn" pitchFamily="34" charset="0"/>
                <a:ea typeface="MS PGothic" pitchFamily="34" charset="-128"/>
              </a:rPr>
              <a:t>MQ</a:t>
            </a:r>
            <a:r>
              <a:rPr lang="zh-CN" altLang="en-US" sz="800" dirty="0" smtClean="0">
                <a:latin typeface="FrutigerNext LT BlackCn" pitchFamily="34" charset="0"/>
                <a:ea typeface="MS PGothic" pitchFamily="34" charset="-128"/>
              </a:rPr>
              <a:t>总线在</a:t>
            </a:r>
            <a:endParaRPr lang="en-US" altLang="zh-CN" sz="800" dirty="0" smtClean="0">
              <a:latin typeface="FrutigerNext LT BlackCn" pitchFamily="34" charset="0"/>
              <a:ea typeface="MS PGothic" pitchFamily="34" charset="-128"/>
            </a:endParaRPr>
          </a:p>
          <a:p>
            <a:pPr marL="0" marR="0" indent="0" algn="ctr" defTabSz="914400" eaLnBrk="0" latinLnBrk="0" hangingPunct="0">
              <a:lnSpc>
                <a:spcPct val="100000"/>
              </a:lnSpc>
              <a:buClrTx/>
              <a:buSzTx/>
              <a:buFontTx/>
              <a:buNone/>
              <a:tabLst/>
            </a:pPr>
            <a:r>
              <a:rPr lang="zh-CN" altLang="en-US" sz="800" dirty="0" smtClean="0">
                <a:latin typeface="FrutigerNext LT BlackCn" pitchFamily="34" charset="0"/>
                <a:ea typeface="MS PGothic" pitchFamily="34" charset="-128"/>
              </a:rPr>
              <a:t>服务器间交互</a:t>
            </a:r>
            <a:endParaRPr lang="en-US" altLang="zh-CN" sz="800" dirty="0" smtClean="0">
              <a:latin typeface="FrutigerNext LT BlackCn" pitchFamily="34" charset="0"/>
              <a:ea typeface="MS PGothic" pitchFamily="34" charset="-128"/>
            </a:endParaRPr>
          </a:p>
          <a:p>
            <a:pPr marL="0" marR="0" indent="0" algn="ctr" defTabSz="914400" eaLnBrk="0" latinLnBrk="0" hangingPunct="0">
              <a:lnSpc>
                <a:spcPct val="100000"/>
              </a:lnSpc>
              <a:buClrTx/>
              <a:buSzTx/>
              <a:buFontTx/>
              <a:buNone/>
              <a:tabLst/>
            </a:pPr>
            <a:r>
              <a:rPr lang="zh-CN" altLang="en-US" sz="800" dirty="0" smtClean="0">
                <a:latin typeface="FrutigerNext LT BlackCn" pitchFamily="34" charset="0"/>
                <a:ea typeface="MS PGothic" pitchFamily="34" charset="-128"/>
              </a:rPr>
              <a:t>信息，简化网络架构</a:t>
            </a:r>
          </a:p>
        </p:txBody>
      </p:sp>
      <p:sp>
        <p:nvSpPr>
          <p:cNvPr id="258" name="线形标注 1(带强调线) 257"/>
          <p:cNvSpPr/>
          <p:nvPr/>
        </p:nvSpPr>
        <p:spPr bwMode="auto">
          <a:xfrm rot="16200000">
            <a:off x="8575854" y="5273852"/>
            <a:ext cx="470874" cy="1389682"/>
          </a:xfrm>
          <a:prstGeom prst="accentCallout1">
            <a:avLst>
              <a:gd name="adj1" fmla="val 24968"/>
              <a:gd name="adj2" fmla="val 99913"/>
              <a:gd name="adj3" fmla="val 52737"/>
              <a:gd name="adj4" fmla="val 348965"/>
            </a:avLst>
          </a:prstGeom>
          <a:solidFill>
            <a:srgbClr val="FFCC66"/>
          </a:solidFill>
          <a:ln w="9525" cap="flat" cmpd="sng" algn="ctr">
            <a:solidFill>
              <a:schemeClr val="tx1"/>
            </a:solidFill>
            <a:prstDash val="solid"/>
            <a:round/>
            <a:headEnd type="none" w="med" len="med"/>
            <a:tailEnd type="none" w="med" len="med"/>
          </a:ln>
          <a:effectLst/>
        </p:spPr>
        <p:txBody>
          <a:bodyPr vert="eaVert" wrap="none" lIns="91440" tIns="45720" rIns="91440" bIns="45720" numCol="1" rtlCol="0" anchor="ctr" anchorCtr="0" compatLnSpc="1">
            <a:prstTxWarp prst="textNoShape">
              <a:avLst/>
            </a:prstTxWarp>
          </a:bodyPr>
          <a:lstStyle/>
          <a:p>
            <a:pPr algn="ctr" eaLnBrk="0" hangingPunct="0"/>
            <a:r>
              <a:rPr lang="zh-CN" altLang="en-US" sz="800" dirty="0" smtClean="0">
                <a:latin typeface="FrutigerNext LT BlackCn" pitchFamily="34" charset="0"/>
                <a:ea typeface="MS PGothic" pitchFamily="34" charset="-128"/>
              </a:rPr>
              <a:t>负责通讯地址</a:t>
            </a:r>
            <a:endParaRPr lang="en-US" altLang="zh-CN" sz="800" dirty="0" smtClean="0">
              <a:latin typeface="FrutigerNext LT BlackCn" pitchFamily="34" charset="0"/>
              <a:ea typeface="MS PGothic" pitchFamily="34" charset="-128"/>
            </a:endParaRPr>
          </a:p>
          <a:p>
            <a:pPr algn="ctr" eaLnBrk="0" hangingPunct="0"/>
            <a:r>
              <a:rPr lang="zh-CN" altLang="en-US" sz="800" dirty="0" smtClean="0">
                <a:latin typeface="FrutigerNext LT BlackCn" pitchFamily="34" charset="0"/>
                <a:ea typeface="MS PGothic" pitchFamily="34" charset="-128"/>
              </a:rPr>
              <a:t>相关的用户信息</a:t>
            </a:r>
            <a:endParaRPr lang="en-US" altLang="zh-CN" sz="800" dirty="0" smtClean="0">
              <a:latin typeface="FrutigerNext LT BlackCn" pitchFamily="34" charset="0"/>
              <a:ea typeface="MS PGothic" pitchFamily="34" charset="-128"/>
            </a:endParaRPr>
          </a:p>
          <a:p>
            <a:pPr algn="ctr" eaLnBrk="0" hangingPunct="0"/>
            <a:r>
              <a:rPr lang="zh-CN" altLang="en-US" sz="800" dirty="0" smtClean="0">
                <a:latin typeface="FrutigerNext LT BlackCn" pitchFamily="34" charset="0"/>
                <a:ea typeface="MS PGothic" pitchFamily="34" charset="-128"/>
              </a:rPr>
              <a:t>维护如客户端</a:t>
            </a:r>
            <a:endParaRPr lang="en-US" altLang="zh-CN" sz="800" dirty="0" smtClean="0">
              <a:latin typeface="FrutigerNext LT BlackCn" pitchFamily="34" charset="0"/>
              <a:ea typeface="MS PGothic" pitchFamily="34" charset="-128"/>
            </a:endParaRPr>
          </a:p>
          <a:p>
            <a:pPr algn="ctr" eaLnBrk="0" hangingPunct="0"/>
            <a:r>
              <a:rPr lang="zh-CN" altLang="en-US" sz="800" dirty="0" smtClean="0">
                <a:latin typeface="FrutigerNext LT BlackCn" pitchFamily="34" charset="0"/>
                <a:ea typeface="MS PGothic" pitchFamily="34" charset="-128"/>
              </a:rPr>
              <a:t>能力匹配等</a:t>
            </a:r>
          </a:p>
        </p:txBody>
      </p:sp>
      <p:sp>
        <p:nvSpPr>
          <p:cNvPr id="262" name="Rectangle 2"/>
          <p:cNvSpPr>
            <a:spLocks noGrp="1" noChangeArrowheads="1"/>
          </p:cNvSpPr>
          <p:nvPr>
            <p:ph type="title"/>
          </p:nvPr>
        </p:nvSpPr>
        <p:spPr>
          <a:xfrm>
            <a:off x="0" y="-99392"/>
            <a:ext cx="12198350" cy="872218"/>
          </a:xfrm>
        </p:spPr>
        <p:txBody>
          <a:bodyPr/>
          <a:lstStyle/>
          <a:p>
            <a:pPr eaLnBrk="1" hangingPunct="1"/>
            <a:r>
              <a:rPr lang="zh-CN" altLang="en-US" smtClean="0"/>
              <a:t>亲情关怀总</a:t>
            </a:r>
            <a:r>
              <a:rPr lang="zh-CN" altLang="en-US" dirty="0" smtClean="0"/>
              <a:t>体技术视图</a:t>
            </a:r>
            <a:endParaRPr lang="zh-CN" altLang="en-US" sz="2400" dirty="0" smtClean="0"/>
          </a:p>
        </p:txBody>
      </p:sp>
      <p:sp>
        <p:nvSpPr>
          <p:cNvPr id="104" name="矩形 103"/>
          <p:cNvSpPr/>
          <p:nvPr/>
        </p:nvSpPr>
        <p:spPr>
          <a:xfrm>
            <a:off x="11251009" y="4818638"/>
            <a:ext cx="357790" cy="338554"/>
          </a:xfrm>
          <a:prstGeom prst="rect">
            <a:avLst/>
          </a:prstGeom>
          <a:ln>
            <a:noFill/>
            <a:prstDash val="solid"/>
          </a:ln>
        </p:spPr>
        <p:txBody>
          <a:bodyPr wrap="none">
            <a:spAutoFit/>
          </a:bodyPr>
          <a:lstStyle/>
          <a:p>
            <a:r>
              <a:rPr lang="en-US" altLang="zh-CN" sz="800" dirty="0" smtClean="0"/>
              <a:t>http</a:t>
            </a:r>
          </a:p>
          <a:p>
            <a:endParaRPr lang="zh-CN" altLang="en-US" sz="800" dirty="0"/>
          </a:p>
        </p:txBody>
      </p:sp>
      <p:sp>
        <p:nvSpPr>
          <p:cNvPr id="105" name="矩形 104"/>
          <p:cNvSpPr/>
          <p:nvPr/>
        </p:nvSpPr>
        <p:spPr>
          <a:xfrm>
            <a:off x="10674645" y="4818638"/>
            <a:ext cx="357790" cy="338554"/>
          </a:xfrm>
          <a:prstGeom prst="rect">
            <a:avLst/>
          </a:prstGeom>
          <a:ln>
            <a:noFill/>
            <a:prstDash val="solid"/>
          </a:ln>
        </p:spPr>
        <p:txBody>
          <a:bodyPr wrap="none">
            <a:spAutoFit/>
          </a:bodyPr>
          <a:lstStyle/>
          <a:p>
            <a:r>
              <a:rPr lang="en-US" altLang="zh-CN" sz="800" dirty="0" smtClean="0"/>
              <a:t>http</a:t>
            </a:r>
          </a:p>
          <a:p>
            <a:endParaRPr lang="zh-CN" altLang="en-US" sz="800" dirty="0"/>
          </a:p>
        </p:txBody>
      </p:sp>
      <p:cxnSp>
        <p:nvCxnSpPr>
          <p:cNvPr id="110" name="直接连接符 109"/>
          <p:cNvCxnSpPr/>
          <p:nvPr/>
        </p:nvCxnSpPr>
        <p:spPr bwMode="auto">
          <a:xfrm>
            <a:off x="5907053" y="4725560"/>
            <a:ext cx="4514852" cy="0"/>
          </a:xfrm>
          <a:prstGeom prst="line">
            <a:avLst/>
          </a:prstGeom>
          <a:solidFill>
            <a:srgbClr val="FFCC66"/>
          </a:solidFill>
          <a:ln w="9525" cap="flat" cmpd="sng" algn="ctr">
            <a:solidFill>
              <a:schemeClr val="tx1"/>
            </a:solidFill>
            <a:prstDash val="solid"/>
            <a:round/>
            <a:headEnd type="none" w="med" len="med"/>
            <a:tailEnd type="none" w="med" len="med"/>
          </a:ln>
          <a:effectLst/>
        </p:spPr>
      </p:cxnSp>
      <p:sp>
        <p:nvSpPr>
          <p:cNvPr id="109" name="上下箭头 108"/>
          <p:cNvSpPr/>
          <p:nvPr/>
        </p:nvSpPr>
        <p:spPr bwMode="auto">
          <a:xfrm>
            <a:off x="3697658" y="3356992"/>
            <a:ext cx="192121" cy="504056"/>
          </a:xfrm>
          <a:prstGeom prst="upDownArrow">
            <a:avLst/>
          </a:prstGeom>
          <a:solidFill>
            <a:srgbClr val="FFCC6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500" b="0" i="1" u="none" strike="noStrike" cap="none" normalizeH="0" baseline="0" smtClean="0">
              <a:ln>
                <a:noFill/>
              </a:ln>
              <a:solidFill>
                <a:schemeClr val="tx1"/>
              </a:solidFill>
              <a:effectLst/>
              <a:latin typeface="FrutigerNext LT BlackCn" pitchFamily="34" charset="0"/>
              <a:ea typeface="MS PGothic" pitchFamily="34" charset="-128"/>
            </a:endParaRPr>
          </a:p>
        </p:txBody>
      </p:sp>
      <p:sp>
        <p:nvSpPr>
          <p:cNvPr id="111" name="TextBox 110"/>
          <p:cNvSpPr txBox="1"/>
          <p:nvPr/>
        </p:nvSpPr>
        <p:spPr>
          <a:xfrm>
            <a:off x="3886388" y="3429001"/>
            <a:ext cx="484427" cy="276999"/>
          </a:xfrm>
          <a:prstGeom prst="rect">
            <a:avLst/>
          </a:prstGeom>
          <a:noFill/>
        </p:spPr>
        <p:txBody>
          <a:bodyPr wrap="none" rtlCol="0">
            <a:spAutoFit/>
          </a:bodyPr>
          <a:lstStyle/>
          <a:p>
            <a:r>
              <a:rPr lang="en-US" altLang="zh-CN" sz="1200" dirty="0" smtClean="0"/>
              <a:t>thrift</a:t>
            </a:r>
            <a:endParaRPr lang="zh-CN" altLang="en-US" sz="1200" dirty="0"/>
          </a:p>
        </p:txBody>
      </p:sp>
      <p:sp>
        <p:nvSpPr>
          <p:cNvPr id="112" name="矩形 111"/>
          <p:cNvSpPr/>
          <p:nvPr/>
        </p:nvSpPr>
        <p:spPr bwMode="auto">
          <a:xfrm>
            <a:off x="3505537" y="3933056"/>
            <a:ext cx="960607" cy="504056"/>
          </a:xfrm>
          <a:prstGeom prst="rect">
            <a:avLst/>
          </a:prstGeom>
          <a:solidFill>
            <a:srgbClr val="FFCA7D"/>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err="1" smtClean="0">
                <a:ln>
                  <a:noFill/>
                </a:ln>
                <a:solidFill>
                  <a:schemeClr val="tx1"/>
                </a:solidFill>
                <a:effectLst/>
                <a:latin typeface="Arial" charset="0"/>
                <a:ea typeface="宋体" charset="-122"/>
              </a:rPr>
              <a:t>CallTest</a:t>
            </a:r>
            <a:endParaRPr kumimoji="0" lang="en-US" altLang="zh-CN" sz="1050" b="0" i="0" u="none" strike="noStrike" cap="none" normalizeH="0" baseline="0" dirty="0" smtClean="0">
              <a:ln>
                <a:noFill/>
              </a:ln>
              <a:solidFill>
                <a:schemeClr val="tx1"/>
              </a:solidFill>
              <a:effectLst/>
              <a:latin typeface="Arial" charset="0"/>
              <a:ea typeface="宋体" charset="-122"/>
            </a:endParaRPr>
          </a:p>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smtClean="0">
                <a:ln>
                  <a:noFill/>
                </a:ln>
                <a:solidFill>
                  <a:schemeClr val="tx1"/>
                </a:solidFill>
                <a:effectLst/>
                <a:latin typeface="Arial" charset="0"/>
                <a:ea typeface="宋体" charset="-122"/>
              </a:rPr>
              <a:t>Center</a:t>
            </a:r>
          </a:p>
        </p:txBody>
      </p:sp>
      <p:sp>
        <p:nvSpPr>
          <p:cNvPr id="113" name="矩形 112"/>
          <p:cNvSpPr/>
          <p:nvPr/>
        </p:nvSpPr>
        <p:spPr bwMode="auto">
          <a:xfrm>
            <a:off x="3601597" y="3861048"/>
            <a:ext cx="960607" cy="504056"/>
          </a:xfrm>
          <a:prstGeom prst="rect">
            <a:avLst/>
          </a:prstGeom>
          <a:solidFill>
            <a:srgbClr val="FFCA7D"/>
          </a:solidFill>
          <a:ln>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smtClean="0">
                <a:ln>
                  <a:noFill/>
                </a:ln>
                <a:solidFill>
                  <a:schemeClr val="tx1"/>
                </a:solidFill>
                <a:effectLst/>
                <a:latin typeface="Arial" charset="0"/>
                <a:ea typeface="宋体" charset="-122"/>
              </a:rPr>
              <a:t>Policy</a:t>
            </a:r>
          </a:p>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50" b="0" i="0" u="none" strike="noStrike" cap="none" normalizeH="0" baseline="0" dirty="0" smtClean="0">
                <a:ln>
                  <a:noFill/>
                </a:ln>
                <a:solidFill>
                  <a:schemeClr val="tx1"/>
                </a:solidFill>
                <a:effectLst/>
                <a:latin typeface="Arial" charset="0"/>
                <a:ea typeface="宋体" charset="-122"/>
              </a:rPr>
              <a:t>Server</a:t>
            </a:r>
          </a:p>
        </p:txBody>
      </p:sp>
      <p:cxnSp>
        <p:nvCxnSpPr>
          <p:cNvPr id="118" name="直接连接符 117"/>
          <p:cNvCxnSpPr/>
          <p:nvPr/>
        </p:nvCxnSpPr>
        <p:spPr bwMode="auto">
          <a:xfrm flipV="1">
            <a:off x="10421905" y="4509120"/>
            <a:ext cx="0" cy="216024"/>
          </a:xfrm>
          <a:prstGeom prst="line">
            <a:avLst/>
          </a:prstGeom>
          <a:solidFill>
            <a:srgbClr val="FFCC66"/>
          </a:solidFill>
          <a:ln w="9525" cap="flat" cmpd="sng" algn="ctr">
            <a:solidFill>
              <a:schemeClr val="tx1"/>
            </a:solidFill>
            <a:prstDash val="solid"/>
            <a:round/>
            <a:headEnd type="none" w="med" len="med"/>
            <a:tailEnd type="none" w="med" len="med"/>
          </a:ln>
          <a:effectLst/>
        </p:spPr>
      </p:cxnSp>
      <p:cxnSp>
        <p:nvCxnSpPr>
          <p:cNvPr id="120" name="直接连接符 119"/>
          <p:cNvCxnSpPr/>
          <p:nvPr/>
        </p:nvCxnSpPr>
        <p:spPr bwMode="auto">
          <a:xfrm flipV="1">
            <a:off x="9077056" y="4509120"/>
            <a:ext cx="0" cy="216024"/>
          </a:xfrm>
          <a:prstGeom prst="line">
            <a:avLst/>
          </a:prstGeom>
          <a:solidFill>
            <a:srgbClr val="FFCC66"/>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0759300" cy="620688"/>
          </a:xfrm>
        </p:spPr>
        <p:txBody>
          <a:bodyPr/>
          <a:lstStyle/>
          <a:p>
            <a:r>
              <a:rPr lang="zh-CN" altLang="en-US" dirty="0" smtClean="0"/>
              <a:t>亲情关怀通信矩阵视图</a:t>
            </a:r>
            <a:endParaRPr lang="zh-CN" altLang="en-US" dirty="0"/>
          </a:p>
        </p:txBody>
      </p:sp>
      <p:sp>
        <p:nvSpPr>
          <p:cNvPr id="4" name="日期占位符 3"/>
          <p:cNvSpPr>
            <a:spLocks noGrp="1"/>
          </p:cNvSpPr>
          <p:nvPr>
            <p:ph type="dt" sz="half" idx="10"/>
          </p:nvPr>
        </p:nvSpPr>
        <p:spPr/>
        <p:txBody>
          <a:bodyPr/>
          <a:lstStyle/>
          <a:p>
            <a:pPr>
              <a:defRPr/>
            </a:pPr>
            <a:endParaRPr lang="de-DE" altLang="zh-CN" smtClean="0"/>
          </a:p>
          <a:p>
            <a:pPr>
              <a:defRPr/>
            </a:pPr>
            <a:r>
              <a:rPr lang="de-DE" altLang="zh-CN" smtClean="0"/>
              <a:t>Page </a:t>
            </a:r>
            <a:fld id="{19D20F54-7627-451E-AA03-F8B2B7EDB7EB}" type="slidenum">
              <a:rPr lang="de-DE" altLang="zh-CN" smtClean="0"/>
              <a:pPr>
                <a:defRPr/>
              </a:pPr>
              <a:t>42</a:t>
            </a:fld>
            <a:endParaRPr lang="en-GB" altLang="zh-CN"/>
          </a:p>
        </p:txBody>
      </p:sp>
      <p:pic>
        <p:nvPicPr>
          <p:cNvPr id="5" name="图片 4" descr="Phone+ Server通讯矩阵流程图.jpg"/>
          <p:cNvPicPr>
            <a:picLocks noChangeAspect="1"/>
          </p:cNvPicPr>
          <p:nvPr/>
        </p:nvPicPr>
        <p:blipFill>
          <a:blip r:embed="rId2" cstate="print"/>
          <a:stretch>
            <a:fillRect/>
          </a:stretch>
        </p:blipFill>
        <p:spPr>
          <a:xfrm>
            <a:off x="239474" y="572805"/>
            <a:ext cx="11766755" cy="624057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现有数据处理流图</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5</a:t>
            </a:fld>
            <a:endParaRPr lang="en-GB" altLang="zh-CN">
              <a:solidFill>
                <a:srgbClr val="000000"/>
              </a:solidFill>
            </a:endParaRPr>
          </a:p>
        </p:txBody>
      </p:sp>
      <p:sp>
        <p:nvSpPr>
          <p:cNvPr id="5" name="圆角矩形 4"/>
          <p:cNvSpPr/>
          <p:nvPr/>
        </p:nvSpPr>
        <p:spPr bwMode="auto">
          <a:xfrm>
            <a:off x="2066727" y="4005064"/>
            <a:ext cx="1290533"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 name="TextBox 5"/>
          <p:cNvSpPr txBox="1"/>
          <p:nvPr/>
        </p:nvSpPr>
        <p:spPr>
          <a:xfrm>
            <a:off x="2125825" y="4077072"/>
            <a:ext cx="1210588" cy="584775"/>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文件服务器</a:t>
            </a:r>
            <a:endParaRPr lang="en-US" altLang="zh-CN" sz="1600" b="1" dirty="0" smtClean="0">
              <a:solidFill>
                <a:schemeClr val="tx1"/>
              </a:solidFill>
              <a:latin typeface="微软雅黑" pitchFamily="34" charset="-122"/>
              <a:ea typeface="微软雅黑" pitchFamily="34" charset="-122"/>
            </a:endParaRPr>
          </a:p>
          <a:p>
            <a:r>
              <a:rPr lang="zh-CN" altLang="en-US" sz="1600" b="1" dirty="0" smtClean="0">
                <a:solidFill>
                  <a:schemeClr val="tx1"/>
                </a:solidFill>
                <a:latin typeface="微软雅黑" pitchFamily="34" charset="-122"/>
                <a:ea typeface="微软雅黑" pitchFamily="34" charset="-122"/>
              </a:rPr>
              <a:t>网关</a:t>
            </a:r>
          </a:p>
        </p:txBody>
      </p:sp>
      <p:sp>
        <p:nvSpPr>
          <p:cNvPr id="7" name="圆角矩形 6"/>
          <p:cNvSpPr/>
          <p:nvPr/>
        </p:nvSpPr>
        <p:spPr bwMode="auto">
          <a:xfrm>
            <a:off x="3938000" y="4005064"/>
            <a:ext cx="1290533"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8" name="TextBox 7"/>
          <p:cNvSpPr txBox="1"/>
          <p:nvPr/>
        </p:nvSpPr>
        <p:spPr>
          <a:xfrm>
            <a:off x="3876488" y="4149080"/>
            <a:ext cx="1451808"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MFS</a:t>
            </a:r>
            <a:r>
              <a:rPr lang="zh-CN" altLang="en-US" sz="1600" b="1" dirty="0" smtClean="0">
                <a:solidFill>
                  <a:schemeClr val="tx1"/>
                </a:solidFill>
                <a:latin typeface="微软雅黑" pitchFamily="34" charset="-122"/>
                <a:ea typeface="微软雅黑" pitchFamily="34" charset="-122"/>
              </a:rPr>
              <a:t>文件系统</a:t>
            </a:r>
          </a:p>
        </p:txBody>
      </p:sp>
      <p:sp>
        <p:nvSpPr>
          <p:cNvPr id="9" name="圆角矩形 8"/>
          <p:cNvSpPr/>
          <p:nvPr/>
        </p:nvSpPr>
        <p:spPr bwMode="auto">
          <a:xfrm>
            <a:off x="5866355" y="4005064"/>
            <a:ext cx="1290533"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 name="TextBox 9"/>
          <p:cNvSpPr txBox="1"/>
          <p:nvPr/>
        </p:nvSpPr>
        <p:spPr>
          <a:xfrm>
            <a:off x="6028047" y="4149080"/>
            <a:ext cx="1005404" cy="33855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数据通道</a:t>
            </a:r>
          </a:p>
        </p:txBody>
      </p:sp>
      <p:sp>
        <p:nvSpPr>
          <p:cNvPr id="11" name="圆角矩形 10"/>
          <p:cNvSpPr/>
          <p:nvPr/>
        </p:nvSpPr>
        <p:spPr bwMode="auto">
          <a:xfrm>
            <a:off x="7770699" y="4005064"/>
            <a:ext cx="2813546"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2" name="TextBox 11"/>
          <p:cNvSpPr txBox="1"/>
          <p:nvPr/>
        </p:nvSpPr>
        <p:spPr>
          <a:xfrm>
            <a:off x="8258708" y="4077072"/>
            <a:ext cx="1736373"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Hadoop1.0</a:t>
            </a:r>
            <a:r>
              <a:rPr lang="zh-CN" altLang="en-US" sz="1600" b="1" dirty="0" smtClean="0">
                <a:solidFill>
                  <a:schemeClr val="tx1"/>
                </a:solidFill>
                <a:latin typeface="微软雅黑" pitchFamily="34" charset="-122"/>
                <a:ea typeface="微软雅黑" pitchFamily="34" charset="-122"/>
              </a:rPr>
              <a:t>集群</a:t>
            </a:r>
          </a:p>
        </p:txBody>
      </p:sp>
      <p:sp>
        <p:nvSpPr>
          <p:cNvPr id="13" name="圆角矩形 12"/>
          <p:cNvSpPr/>
          <p:nvPr/>
        </p:nvSpPr>
        <p:spPr bwMode="auto">
          <a:xfrm>
            <a:off x="8712972" y="2420888"/>
            <a:ext cx="1290533"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4" name="TextBox 13"/>
          <p:cNvSpPr txBox="1"/>
          <p:nvPr/>
        </p:nvSpPr>
        <p:spPr>
          <a:xfrm>
            <a:off x="8772071" y="2564904"/>
            <a:ext cx="1210588" cy="33855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业务网关机</a:t>
            </a:r>
          </a:p>
        </p:txBody>
      </p:sp>
      <p:sp>
        <p:nvSpPr>
          <p:cNvPr id="15" name="圆角矩形 14"/>
          <p:cNvSpPr/>
          <p:nvPr/>
        </p:nvSpPr>
        <p:spPr bwMode="auto">
          <a:xfrm>
            <a:off x="10713298" y="2420888"/>
            <a:ext cx="1290533"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6" name="TextBox 15"/>
          <p:cNvSpPr txBox="1"/>
          <p:nvPr/>
        </p:nvSpPr>
        <p:spPr>
          <a:xfrm>
            <a:off x="10885474" y="2564904"/>
            <a:ext cx="984437"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TCC</a:t>
            </a:r>
            <a:r>
              <a:rPr lang="zh-CN" altLang="en-US" sz="1600" b="1" dirty="0" smtClean="0">
                <a:solidFill>
                  <a:schemeClr val="tx1"/>
                </a:solidFill>
                <a:latin typeface="微软雅黑" pitchFamily="34" charset="-122"/>
                <a:ea typeface="微软雅黑" pitchFamily="34" charset="-122"/>
              </a:rPr>
              <a:t>调度</a:t>
            </a:r>
          </a:p>
        </p:txBody>
      </p:sp>
      <p:cxnSp>
        <p:nvCxnSpPr>
          <p:cNvPr id="18" name="直接箭头连接符 17"/>
          <p:cNvCxnSpPr/>
          <p:nvPr/>
        </p:nvCxnSpPr>
        <p:spPr bwMode="auto">
          <a:xfrm>
            <a:off x="3421787" y="4509120"/>
            <a:ext cx="516213" cy="0"/>
          </a:xfrm>
          <a:prstGeom prst="straightConnector1">
            <a:avLst/>
          </a:prstGeom>
          <a:noFill/>
          <a:ln w="9525" cap="flat" cmpd="sng" algn="ctr">
            <a:solidFill>
              <a:schemeClr val="tx1"/>
            </a:solidFill>
            <a:prstDash val="solid"/>
            <a:round/>
            <a:headEnd type="none" w="med" len="med"/>
            <a:tailEnd type="arrow"/>
          </a:ln>
          <a:effectLst/>
        </p:spPr>
      </p:cxnSp>
      <p:cxnSp>
        <p:nvCxnSpPr>
          <p:cNvPr id="19" name="直接箭头连接符 18"/>
          <p:cNvCxnSpPr/>
          <p:nvPr/>
        </p:nvCxnSpPr>
        <p:spPr bwMode="auto">
          <a:xfrm>
            <a:off x="5228533" y="4509120"/>
            <a:ext cx="516213" cy="0"/>
          </a:xfrm>
          <a:prstGeom prst="straightConnector1">
            <a:avLst/>
          </a:prstGeom>
          <a:noFill/>
          <a:ln w="9525" cap="flat" cmpd="sng" algn="ctr">
            <a:solidFill>
              <a:schemeClr val="tx1"/>
            </a:solidFill>
            <a:prstDash val="solid"/>
            <a:round/>
            <a:headEnd type="none" w="med" len="med"/>
            <a:tailEnd type="arrow"/>
          </a:ln>
          <a:effectLst/>
        </p:spPr>
      </p:cxnSp>
      <p:cxnSp>
        <p:nvCxnSpPr>
          <p:cNvPr id="20" name="直接箭头连接符 19"/>
          <p:cNvCxnSpPr/>
          <p:nvPr/>
        </p:nvCxnSpPr>
        <p:spPr bwMode="auto">
          <a:xfrm>
            <a:off x="7164332" y="4653136"/>
            <a:ext cx="516213" cy="0"/>
          </a:xfrm>
          <a:prstGeom prst="straightConnector1">
            <a:avLst/>
          </a:prstGeom>
          <a:noFill/>
          <a:ln w="9525" cap="flat" cmpd="sng" algn="ctr">
            <a:solidFill>
              <a:schemeClr val="tx1"/>
            </a:solidFill>
            <a:prstDash val="solid"/>
            <a:round/>
            <a:headEnd type="none" w="med" len="med"/>
            <a:tailEnd type="arrow"/>
          </a:ln>
          <a:effectLst/>
        </p:spPr>
      </p:cxnSp>
      <p:cxnSp>
        <p:nvCxnSpPr>
          <p:cNvPr id="21" name="直接箭头连接符 20"/>
          <p:cNvCxnSpPr/>
          <p:nvPr/>
        </p:nvCxnSpPr>
        <p:spPr bwMode="auto">
          <a:xfrm>
            <a:off x="9358238" y="3429000"/>
            <a:ext cx="0" cy="576064"/>
          </a:xfrm>
          <a:prstGeom prst="straightConnector1">
            <a:avLst/>
          </a:prstGeom>
          <a:noFill/>
          <a:ln w="9525" cap="flat" cmpd="sng" algn="ctr">
            <a:solidFill>
              <a:srgbClr val="0000FF"/>
            </a:solidFill>
            <a:prstDash val="solid"/>
            <a:round/>
            <a:headEnd type="none" w="med" len="med"/>
            <a:tailEnd type="arrow"/>
          </a:ln>
          <a:effectLst/>
        </p:spPr>
      </p:cxnSp>
      <p:cxnSp>
        <p:nvCxnSpPr>
          <p:cNvPr id="22" name="直接箭头连接符 21"/>
          <p:cNvCxnSpPr/>
          <p:nvPr/>
        </p:nvCxnSpPr>
        <p:spPr bwMode="auto">
          <a:xfrm flipH="1">
            <a:off x="10003505" y="2924944"/>
            <a:ext cx="709793" cy="0"/>
          </a:xfrm>
          <a:prstGeom prst="straightConnector1">
            <a:avLst/>
          </a:prstGeom>
          <a:noFill/>
          <a:ln w="9525" cap="flat" cmpd="sng" algn="ctr">
            <a:solidFill>
              <a:srgbClr val="0000FF"/>
            </a:solidFill>
            <a:prstDash val="solid"/>
            <a:round/>
            <a:headEnd type="none" w="med" len="med"/>
            <a:tailEnd type="arrow"/>
          </a:ln>
          <a:effectLst/>
        </p:spPr>
      </p:cxnSp>
      <p:sp>
        <p:nvSpPr>
          <p:cNvPr id="26" name="圆角矩形 25"/>
          <p:cNvSpPr/>
          <p:nvPr/>
        </p:nvSpPr>
        <p:spPr bwMode="auto">
          <a:xfrm>
            <a:off x="200130" y="4005064"/>
            <a:ext cx="1290533" cy="1008112"/>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7" name="TextBox 26"/>
          <p:cNvSpPr txBox="1"/>
          <p:nvPr/>
        </p:nvSpPr>
        <p:spPr>
          <a:xfrm>
            <a:off x="259228" y="4077072"/>
            <a:ext cx="1210588" cy="33855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业务服务器</a:t>
            </a:r>
            <a:endParaRPr lang="en-US" altLang="zh-CN" sz="1600" b="1" dirty="0" smtClean="0">
              <a:solidFill>
                <a:schemeClr val="tx1"/>
              </a:solidFill>
              <a:latin typeface="微软雅黑" pitchFamily="34" charset="-122"/>
              <a:ea typeface="微软雅黑" pitchFamily="34" charset="-122"/>
            </a:endParaRPr>
          </a:p>
        </p:txBody>
      </p:sp>
      <p:cxnSp>
        <p:nvCxnSpPr>
          <p:cNvPr id="28" name="直接箭头连接符 27"/>
          <p:cNvCxnSpPr/>
          <p:nvPr/>
        </p:nvCxnSpPr>
        <p:spPr bwMode="auto">
          <a:xfrm>
            <a:off x="1562671" y="4509120"/>
            <a:ext cx="516213" cy="0"/>
          </a:xfrm>
          <a:prstGeom prst="straightConnector1">
            <a:avLst/>
          </a:prstGeom>
          <a:noFill/>
          <a:ln w="9525" cap="flat" cmpd="sng" algn="ctr">
            <a:solidFill>
              <a:schemeClr val="tx1"/>
            </a:solidFill>
            <a:prstDash val="solid"/>
            <a:round/>
            <a:headEnd type="none" w="med" len="med"/>
            <a:tailEnd type="arrow"/>
          </a:ln>
          <a:effectLst/>
        </p:spPr>
      </p:cxnSp>
      <p:cxnSp>
        <p:nvCxnSpPr>
          <p:cNvPr id="29" name="直接箭头连接符 28"/>
          <p:cNvCxnSpPr/>
          <p:nvPr/>
        </p:nvCxnSpPr>
        <p:spPr bwMode="auto">
          <a:xfrm flipH="1">
            <a:off x="7179295" y="4365104"/>
            <a:ext cx="504056" cy="0"/>
          </a:xfrm>
          <a:prstGeom prst="straightConnector1">
            <a:avLst/>
          </a:prstGeom>
          <a:noFill/>
          <a:ln w="9525" cap="flat" cmpd="sng" algn="ctr">
            <a:solidFill>
              <a:schemeClr val="tx2">
                <a:lumMod val="60000"/>
                <a:lumOff val="40000"/>
              </a:schemeClr>
            </a:solidFill>
            <a:prstDash val="solid"/>
            <a:round/>
            <a:headEnd type="none" w="med" len="med"/>
            <a:tailEnd type="arrow"/>
          </a:ln>
          <a:effectLst/>
        </p:spPr>
      </p:cxnSp>
      <p:sp>
        <p:nvSpPr>
          <p:cNvPr id="33" name="圆角矩形 32"/>
          <p:cNvSpPr/>
          <p:nvPr/>
        </p:nvSpPr>
        <p:spPr bwMode="auto">
          <a:xfrm>
            <a:off x="3506887" y="1196752"/>
            <a:ext cx="1290533" cy="1008112"/>
          </a:xfrm>
          <a:prstGeom prst="round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34" name="TextBox 33"/>
          <p:cNvSpPr txBox="1"/>
          <p:nvPr/>
        </p:nvSpPr>
        <p:spPr>
          <a:xfrm>
            <a:off x="3705864" y="1340768"/>
            <a:ext cx="930832" cy="830997"/>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报表</a:t>
            </a:r>
            <a:endParaRPr lang="en-US" altLang="zh-CN" sz="1600" b="1" dirty="0" smtClean="0">
              <a:solidFill>
                <a:schemeClr val="tx1"/>
              </a:solidFill>
              <a:latin typeface="微软雅黑" pitchFamily="34" charset="-122"/>
              <a:ea typeface="微软雅黑" pitchFamily="34" charset="-122"/>
            </a:endParaRPr>
          </a:p>
          <a:p>
            <a:r>
              <a:rPr lang="en-US" altLang="zh-CN" sz="1600" b="1" dirty="0" smtClean="0">
                <a:solidFill>
                  <a:schemeClr val="tx1"/>
                </a:solidFill>
                <a:latin typeface="微软雅黑" pitchFamily="34" charset="-122"/>
                <a:ea typeface="微软雅黑" pitchFamily="34" charset="-122"/>
              </a:rPr>
              <a:t>MYSQL</a:t>
            </a:r>
          </a:p>
          <a:p>
            <a:r>
              <a:rPr lang="zh-CN" altLang="en-US" sz="1600" b="1" dirty="0" smtClean="0">
                <a:solidFill>
                  <a:schemeClr val="tx1"/>
                </a:solidFill>
                <a:latin typeface="微软雅黑" pitchFamily="34" charset="-122"/>
                <a:ea typeface="微软雅黑" pitchFamily="34" charset="-122"/>
              </a:rPr>
              <a:t>数据库</a:t>
            </a:r>
          </a:p>
        </p:txBody>
      </p:sp>
      <p:cxnSp>
        <p:nvCxnSpPr>
          <p:cNvPr id="36" name="形状 35"/>
          <p:cNvCxnSpPr>
            <a:stCxn id="9" idx="0"/>
            <a:endCxn id="33" idx="2"/>
          </p:cNvCxnSpPr>
          <p:nvPr/>
        </p:nvCxnSpPr>
        <p:spPr bwMode="auto">
          <a:xfrm rot="16200000" flipV="1">
            <a:off x="4431788" y="1925230"/>
            <a:ext cx="1800200" cy="2359468"/>
          </a:xfrm>
          <a:prstGeom prst="bentConnector3">
            <a:avLst>
              <a:gd name="adj1" fmla="val 50000"/>
            </a:avLst>
          </a:prstGeom>
          <a:noFill/>
          <a:ln w="9525" cap="flat" cmpd="sng" algn="ctr">
            <a:solidFill>
              <a:schemeClr val="tx2">
                <a:lumMod val="60000"/>
                <a:lumOff val="40000"/>
              </a:schemeClr>
            </a:solidFill>
            <a:prstDash val="solid"/>
            <a:round/>
            <a:headEnd type="none" w="med" len="med"/>
            <a:tailEnd type="arrow"/>
          </a:ln>
          <a:effectLst/>
        </p:spPr>
      </p:cxnSp>
      <p:sp>
        <p:nvSpPr>
          <p:cNvPr id="38" name="圆角矩形 37"/>
          <p:cNvSpPr/>
          <p:nvPr/>
        </p:nvSpPr>
        <p:spPr bwMode="auto">
          <a:xfrm>
            <a:off x="6852413" y="1196752"/>
            <a:ext cx="1290533" cy="1008112"/>
          </a:xfrm>
          <a:prstGeom prst="round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39" name="TextBox 38"/>
          <p:cNvSpPr txBox="1"/>
          <p:nvPr/>
        </p:nvSpPr>
        <p:spPr>
          <a:xfrm>
            <a:off x="6808921" y="1340768"/>
            <a:ext cx="1415772" cy="584775"/>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画像位图索引</a:t>
            </a:r>
            <a:endParaRPr lang="en-US" altLang="zh-CN" sz="1600" b="1" dirty="0" smtClean="0">
              <a:solidFill>
                <a:schemeClr val="tx1"/>
              </a:solidFill>
              <a:latin typeface="微软雅黑" pitchFamily="34" charset="-122"/>
              <a:ea typeface="微软雅黑" pitchFamily="34" charset="-122"/>
            </a:endParaRPr>
          </a:p>
          <a:p>
            <a:r>
              <a:rPr lang="en-US" altLang="zh-CN" sz="1600" b="1" dirty="0" err="1" smtClean="0">
                <a:solidFill>
                  <a:schemeClr val="tx1"/>
                </a:solidFill>
                <a:latin typeface="微软雅黑" pitchFamily="34" charset="-122"/>
                <a:ea typeface="微软雅黑" pitchFamily="34" charset="-122"/>
              </a:rPr>
              <a:t>Fastbit</a:t>
            </a:r>
            <a:endParaRPr lang="zh-CN" altLang="en-US" sz="1600" b="1" dirty="0" smtClean="0">
              <a:solidFill>
                <a:schemeClr val="tx1"/>
              </a:solidFill>
              <a:latin typeface="微软雅黑" pitchFamily="34" charset="-122"/>
              <a:ea typeface="微软雅黑" pitchFamily="34" charset="-122"/>
            </a:endParaRPr>
          </a:p>
        </p:txBody>
      </p:sp>
      <p:cxnSp>
        <p:nvCxnSpPr>
          <p:cNvPr id="40" name="形状 39"/>
          <p:cNvCxnSpPr>
            <a:stCxn id="9" idx="0"/>
          </p:cNvCxnSpPr>
          <p:nvPr/>
        </p:nvCxnSpPr>
        <p:spPr bwMode="auto">
          <a:xfrm rot="5400000" flipH="1" flipV="1">
            <a:off x="6089376" y="2699120"/>
            <a:ext cx="1728191" cy="883698"/>
          </a:xfrm>
          <a:prstGeom prst="bentConnector3">
            <a:avLst>
              <a:gd name="adj1" fmla="val 51680"/>
            </a:avLst>
          </a:prstGeom>
          <a:noFill/>
          <a:ln w="9525" cap="flat" cmpd="sng" algn="ctr">
            <a:solidFill>
              <a:schemeClr val="tx2">
                <a:lumMod val="60000"/>
                <a:lumOff val="40000"/>
              </a:schemeClr>
            </a:solidFill>
            <a:prstDash val="solid"/>
            <a:round/>
            <a:headEnd type="none" w="med" len="med"/>
            <a:tailEnd type="arrow"/>
          </a:ln>
          <a:effectLst/>
        </p:spPr>
      </p:cxnSp>
      <p:sp>
        <p:nvSpPr>
          <p:cNvPr id="46" name="圆角矩形 45"/>
          <p:cNvSpPr/>
          <p:nvPr/>
        </p:nvSpPr>
        <p:spPr bwMode="auto">
          <a:xfrm>
            <a:off x="5235079" y="1196752"/>
            <a:ext cx="1290533" cy="1008112"/>
          </a:xfrm>
          <a:prstGeom prst="round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47" name="TextBox 46"/>
          <p:cNvSpPr txBox="1"/>
          <p:nvPr/>
        </p:nvSpPr>
        <p:spPr>
          <a:xfrm>
            <a:off x="5191586" y="1340768"/>
            <a:ext cx="1415773" cy="584775"/>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推荐</a:t>
            </a:r>
            <a:endParaRPr lang="en-US" altLang="zh-CN" sz="1600" b="1" dirty="0" smtClean="0">
              <a:solidFill>
                <a:schemeClr val="tx1"/>
              </a:solidFill>
              <a:latin typeface="微软雅黑" pitchFamily="34" charset="-122"/>
              <a:ea typeface="微软雅黑" pitchFamily="34" charset="-122"/>
            </a:endParaRPr>
          </a:p>
          <a:p>
            <a:r>
              <a:rPr lang="zh-CN" altLang="en-US" sz="1600" b="1" dirty="0" smtClean="0">
                <a:solidFill>
                  <a:schemeClr val="tx1"/>
                </a:solidFill>
                <a:latin typeface="微软雅黑" pitchFamily="34" charset="-122"/>
                <a:ea typeface="微软雅黑" pitchFamily="34" charset="-122"/>
              </a:rPr>
              <a:t>单机模型训练</a:t>
            </a:r>
          </a:p>
        </p:txBody>
      </p:sp>
      <p:cxnSp>
        <p:nvCxnSpPr>
          <p:cNvPr id="48" name="形状 35"/>
          <p:cNvCxnSpPr>
            <a:stCxn id="9" idx="0"/>
            <a:endCxn id="46" idx="2"/>
          </p:cNvCxnSpPr>
          <p:nvPr/>
        </p:nvCxnSpPr>
        <p:spPr bwMode="auto">
          <a:xfrm rot="16200000" flipV="1">
            <a:off x="5295884" y="2789326"/>
            <a:ext cx="1800200" cy="631276"/>
          </a:xfrm>
          <a:prstGeom prst="bentConnector3">
            <a:avLst>
              <a:gd name="adj1" fmla="val 50000"/>
            </a:avLst>
          </a:prstGeom>
          <a:noFill/>
          <a:ln w="9525" cap="flat" cmpd="sng" algn="ctr">
            <a:solidFill>
              <a:schemeClr val="tx2">
                <a:lumMod val="60000"/>
                <a:lumOff val="40000"/>
              </a:schemeClr>
            </a:solidFill>
            <a:prstDash val="solid"/>
            <a:round/>
            <a:headEnd type="none" w="med" len="med"/>
            <a:tailEnd type="arrow"/>
          </a:ln>
          <a:effectLst/>
        </p:spPr>
      </p:cxnSp>
      <p:sp>
        <p:nvSpPr>
          <p:cNvPr id="54" name="矩形 53"/>
          <p:cNvSpPr/>
          <p:nvPr/>
        </p:nvSpPr>
        <p:spPr bwMode="auto">
          <a:xfrm>
            <a:off x="1778695" y="2276872"/>
            <a:ext cx="10361599" cy="2952328"/>
          </a:xfrm>
          <a:prstGeom prst="rect">
            <a:avLst/>
          </a:prstGeom>
          <a:noFill/>
          <a:ln w="9525" cap="flat" cmpd="sng" algn="ctr">
            <a:solidFill>
              <a:schemeClr val="tx1"/>
            </a:solidFill>
            <a:prstDash val="dash"/>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grpSp>
        <p:nvGrpSpPr>
          <p:cNvPr id="45" name="组合 44"/>
          <p:cNvGrpSpPr/>
          <p:nvPr/>
        </p:nvGrpSpPr>
        <p:grpSpPr>
          <a:xfrm>
            <a:off x="194519" y="1412776"/>
            <a:ext cx="12003831" cy="4710137"/>
            <a:chOff x="194519" y="1412776"/>
            <a:chExt cx="12003831" cy="4710137"/>
          </a:xfrm>
        </p:grpSpPr>
        <p:sp>
          <p:nvSpPr>
            <p:cNvPr id="35" name="矩形 34"/>
            <p:cNvSpPr/>
            <p:nvPr/>
          </p:nvSpPr>
          <p:spPr bwMode="auto">
            <a:xfrm>
              <a:off x="194519" y="3789040"/>
              <a:ext cx="7128792" cy="1656184"/>
            </a:xfrm>
            <a:prstGeom prst="rect">
              <a:avLst/>
            </a:prstGeom>
            <a:solidFill>
              <a:schemeClr val="accent3">
                <a:lumMod val="75000"/>
                <a:alpha val="26000"/>
              </a:scheme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37" name="矩形 36"/>
            <p:cNvSpPr/>
            <p:nvPr/>
          </p:nvSpPr>
          <p:spPr bwMode="auto">
            <a:xfrm>
              <a:off x="7611343" y="3789040"/>
              <a:ext cx="3672408" cy="1656184"/>
            </a:xfrm>
            <a:prstGeom prst="rect">
              <a:avLst/>
            </a:prstGeom>
            <a:solidFill>
              <a:srgbClr val="00B0F0">
                <a:alpha val="26000"/>
              </a:srgb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41" name="矩形 40"/>
            <p:cNvSpPr/>
            <p:nvPr/>
          </p:nvSpPr>
          <p:spPr bwMode="auto">
            <a:xfrm>
              <a:off x="8525942" y="2060848"/>
              <a:ext cx="3672408" cy="1656184"/>
            </a:xfrm>
            <a:prstGeom prst="rect">
              <a:avLst/>
            </a:prstGeom>
            <a:solidFill>
              <a:schemeClr val="accent5">
                <a:lumMod val="75000"/>
                <a:alpha val="26000"/>
              </a:scheme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42" name="TextBox 41"/>
            <p:cNvSpPr txBox="1"/>
            <p:nvPr/>
          </p:nvSpPr>
          <p:spPr>
            <a:xfrm>
              <a:off x="2007527" y="5661248"/>
              <a:ext cx="2031325" cy="461665"/>
            </a:xfrm>
            <a:prstGeom prst="rect">
              <a:avLst/>
            </a:prstGeom>
            <a:noFill/>
          </p:spPr>
          <p:txBody>
            <a:bodyPr wrap="none" rtlCol="0">
              <a:spAutoFit/>
            </a:bodyPr>
            <a:lstStyle/>
            <a:p>
              <a:r>
                <a:rPr lang="zh-CN" altLang="en-US" sz="2400" b="1" dirty="0" smtClean="0">
                  <a:solidFill>
                    <a:srgbClr val="0000FF"/>
                  </a:solidFill>
                  <a:latin typeface="微软雅黑" pitchFamily="34" charset="-122"/>
                  <a:ea typeface="微软雅黑" pitchFamily="34" charset="-122"/>
                </a:rPr>
                <a:t>数据推送阶段</a:t>
              </a:r>
            </a:p>
          </p:txBody>
        </p:sp>
        <p:sp>
          <p:nvSpPr>
            <p:cNvPr id="43" name="TextBox 42"/>
            <p:cNvSpPr txBox="1"/>
            <p:nvPr/>
          </p:nvSpPr>
          <p:spPr>
            <a:xfrm>
              <a:off x="9709448" y="1412776"/>
              <a:ext cx="2031325" cy="461665"/>
            </a:xfrm>
            <a:prstGeom prst="rect">
              <a:avLst/>
            </a:prstGeom>
            <a:noFill/>
          </p:spPr>
          <p:txBody>
            <a:bodyPr wrap="none" rtlCol="0">
              <a:spAutoFit/>
            </a:bodyPr>
            <a:lstStyle/>
            <a:p>
              <a:r>
                <a:rPr lang="zh-CN" altLang="en-US" sz="2400" b="1" dirty="0" smtClean="0">
                  <a:solidFill>
                    <a:srgbClr val="0000FF"/>
                  </a:solidFill>
                  <a:latin typeface="微软雅黑" pitchFamily="34" charset="-122"/>
                  <a:ea typeface="微软雅黑" pitchFamily="34" charset="-122"/>
                </a:rPr>
                <a:t>任务调度阶段</a:t>
              </a:r>
            </a:p>
          </p:txBody>
        </p:sp>
        <p:sp>
          <p:nvSpPr>
            <p:cNvPr id="44" name="TextBox 43"/>
            <p:cNvSpPr txBox="1"/>
            <p:nvPr/>
          </p:nvSpPr>
          <p:spPr>
            <a:xfrm>
              <a:off x="8197279" y="5517232"/>
              <a:ext cx="2031325" cy="461665"/>
            </a:xfrm>
            <a:prstGeom prst="rect">
              <a:avLst/>
            </a:prstGeom>
            <a:noFill/>
          </p:spPr>
          <p:txBody>
            <a:bodyPr wrap="none" rtlCol="0">
              <a:spAutoFit/>
            </a:bodyPr>
            <a:lstStyle/>
            <a:p>
              <a:r>
                <a:rPr lang="zh-CN" altLang="en-US" sz="2400" b="1" dirty="0" smtClean="0">
                  <a:solidFill>
                    <a:srgbClr val="0000FF"/>
                  </a:solidFill>
                  <a:latin typeface="微软雅黑" pitchFamily="34" charset="-122"/>
                  <a:ea typeface="微软雅黑" pitchFamily="34" charset="-122"/>
                </a:rPr>
                <a:t>任务运行阶段</a:t>
              </a:r>
            </a:p>
          </p:txBody>
        </p:sp>
      </p:grpSp>
      <p:sp>
        <p:nvSpPr>
          <p:cNvPr id="49" name="TextBox 48"/>
          <p:cNvSpPr txBox="1"/>
          <p:nvPr/>
        </p:nvSpPr>
        <p:spPr>
          <a:xfrm>
            <a:off x="842591" y="4437112"/>
            <a:ext cx="492443" cy="461665"/>
          </a:xfrm>
          <a:prstGeom prst="rect">
            <a:avLst/>
          </a:prstGeom>
          <a:solidFill>
            <a:schemeClr val="accent1"/>
          </a:solidFill>
        </p:spPr>
        <p:txBody>
          <a:bodyPr wrap="none" rtlCol="0">
            <a:spAutoFit/>
          </a:bodyPr>
          <a:lstStyle/>
          <a:p>
            <a:r>
              <a:rPr lang="zh-CN" altLang="en-US" sz="1200" b="1" dirty="0" smtClean="0">
                <a:solidFill>
                  <a:schemeClr val="tx1"/>
                </a:solidFill>
                <a:latin typeface="微软雅黑" pitchFamily="34" charset="-122"/>
                <a:ea typeface="微软雅黑" pitchFamily="34" charset="-122"/>
              </a:rPr>
              <a:t>推送</a:t>
            </a:r>
            <a:endParaRPr lang="en-US" altLang="zh-CN" sz="1200" b="1" dirty="0" smtClean="0">
              <a:solidFill>
                <a:schemeClr val="tx1"/>
              </a:solidFill>
              <a:latin typeface="微软雅黑" pitchFamily="34" charset="-122"/>
              <a:ea typeface="微软雅黑" pitchFamily="34" charset="-122"/>
            </a:endParaRPr>
          </a:p>
          <a:p>
            <a:r>
              <a:rPr lang="zh-CN" altLang="en-US" sz="1200" b="1" dirty="0" smtClean="0">
                <a:solidFill>
                  <a:schemeClr val="tx1"/>
                </a:solidFill>
                <a:latin typeface="微软雅黑" pitchFamily="34" charset="-122"/>
                <a:ea typeface="微软雅黑" pitchFamily="34" charset="-122"/>
              </a:rPr>
              <a:t>工具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linds(horizontal)">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70405" y="1844824"/>
            <a:ext cx="10197322" cy="1152128"/>
          </a:xfrm>
          <a:solidFill>
            <a:schemeClr val="accent3">
              <a:lumMod val="75000"/>
            </a:schemeClr>
          </a:solidFill>
          <a:ln>
            <a:noFill/>
          </a:ln>
        </p:spPr>
        <p:txBody>
          <a:bodyPr/>
          <a:lstStyle/>
          <a:p>
            <a:r>
              <a:rPr lang="zh-CN" altLang="en-US" sz="4400" dirty="0" smtClean="0"/>
              <a:t>数据推送阶段</a:t>
            </a:r>
            <a:endParaRPr lang="zh-CN" altLang="en-US" sz="4400"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6</a:t>
            </a:fld>
            <a:endParaRPr lang="en-GB" altLang="zh-CN">
              <a:solidFill>
                <a:srgbClr val="00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7329" y="44450"/>
            <a:ext cx="12340598" cy="871538"/>
          </a:xfrm>
        </p:spPr>
        <p:txBody>
          <a:bodyPr/>
          <a:lstStyle/>
          <a:p>
            <a:r>
              <a:rPr lang="zh-CN" altLang="en-US" dirty="0" smtClean="0"/>
              <a:t>数据源问题：推送晚、不准时、数据间依赖强</a:t>
            </a:r>
            <a:endParaRPr lang="zh-CN" altLang="en-US" dirty="0"/>
          </a:p>
        </p:txBody>
      </p:sp>
      <p:pic>
        <p:nvPicPr>
          <p:cNvPr id="2050" name="Picture 2"/>
          <p:cNvPicPr>
            <a:picLocks noChangeAspect="1" noChangeArrowheads="1"/>
          </p:cNvPicPr>
          <p:nvPr/>
        </p:nvPicPr>
        <p:blipFill>
          <a:blip r:embed="rId3"/>
          <a:srcRect/>
          <a:stretch>
            <a:fillRect/>
          </a:stretch>
        </p:blipFill>
        <p:spPr bwMode="auto">
          <a:xfrm>
            <a:off x="266527" y="3068960"/>
            <a:ext cx="11521280" cy="2448272"/>
          </a:xfrm>
          <a:prstGeom prst="rect">
            <a:avLst/>
          </a:prstGeom>
          <a:noFill/>
          <a:ln w="9525">
            <a:noFill/>
            <a:miter lim="800000"/>
            <a:headEnd/>
            <a:tailEnd/>
          </a:ln>
        </p:spPr>
      </p:pic>
      <p:sp>
        <p:nvSpPr>
          <p:cNvPr id="6" name="TextBox 5"/>
          <p:cNvSpPr txBox="1"/>
          <p:nvPr/>
        </p:nvSpPr>
        <p:spPr>
          <a:xfrm>
            <a:off x="72008" y="5657671"/>
            <a:ext cx="11931823" cy="1200329"/>
          </a:xfrm>
          <a:prstGeom prst="rect">
            <a:avLst/>
          </a:prstGeom>
          <a:solidFill>
            <a:srgbClr val="CB0E13"/>
          </a:solidFill>
        </p:spPr>
        <p:txBody>
          <a:bodyPr wrap="square" rtlCol="0">
            <a:spAutoFit/>
          </a:bodyPr>
          <a:lstStyle/>
          <a:p>
            <a:pPr algn="l"/>
            <a:r>
              <a:rPr lang="zh-CN" altLang="en-US" sz="2400" dirty="0" smtClean="0">
                <a:solidFill>
                  <a:schemeClr val="bg1"/>
                </a:solidFill>
                <a:latin typeface="微软雅黑" pitchFamily="34" charset="-122"/>
                <a:ea typeface="微软雅黑" pitchFamily="34" charset="-122"/>
              </a:rPr>
              <a:t>解决措施：由数据源入手梳理，尽量把每天推送提升为每小时周期、准实时推送，让数据增量式、实时送达数据平台，避免业务统一在</a:t>
            </a:r>
            <a:r>
              <a:rPr lang="en-US" altLang="zh-CN" sz="2400" dirty="0" smtClean="0">
                <a:solidFill>
                  <a:schemeClr val="bg1"/>
                </a:solidFill>
                <a:latin typeface="微软雅黑" pitchFamily="34" charset="-122"/>
                <a:ea typeface="微软雅黑" pitchFamily="34" charset="-122"/>
              </a:rPr>
              <a:t>24:00-00:30</a:t>
            </a:r>
            <a:r>
              <a:rPr lang="zh-CN" altLang="en-US" sz="2400" dirty="0" smtClean="0">
                <a:solidFill>
                  <a:schemeClr val="bg1"/>
                </a:solidFill>
                <a:latin typeface="微软雅黑" pitchFamily="34" charset="-122"/>
                <a:ea typeface="微软雅黑" pitchFamily="34" charset="-122"/>
              </a:rPr>
              <a:t>时段集中推送带来瓶颈；</a:t>
            </a:r>
            <a:r>
              <a:rPr lang="zh-CN" altLang="en-US" sz="2400" b="1" dirty="0" smtClean="0">
                <a:solidFill>
                  <a:schemeClr val="tx1">
                    <a:lumMod val="95000"/>
                    <a:lumOff val="5000"/>
                  </a:schemeClr>
                </a:solidFill>
                <a:latin typeface="微软雅黑" pitchFamily="34" charset="-122"/>
                <a:ea typeface="微软雅黑" pitchFamily="34" charset="-122"/>
              </a:rPr>
              <a:t>责任部门：运维部牵头解决数据经常晚到；数据平台牵头业务部门梳理更实时上报</a:t>
            </a:r>
          </a:p>
        </p:txBody>
      </p:sp>
      <p:pic>
        <p:nvPicPr>
          <p:cNvPr id="7" name="Picture 2"/>
          <p:cNvPicPr>
            <a:picLocks noChangeAspect="1" noChangeArrowheads="1"/>
          </p:cNvPicPr>
          <p:nvPr/>
        </p:nvPicPr>
        <p:blipFill>
          <a:blip r:embed="rId4"/>
          <a:srcRect/>
          <a:stretch>
            <a:fillRect/>
          </a:stretch>
        </p:blipFill>
        <p:spPr bwMode="auto">
          <a:xfrm>
            <a:off x="12198350" y="692696"/>
            <a:ext cx="7962900" cy="5369446"/>
          </a:xfrm>
          <a:prstGeom prst="rect">
            <a:avLst/>
          </a:prstGeom>
          <a:noFill/>
          <a:ln w="9525">
            <a:noFill/>
            <a:miter lim="800000"/>
            <a:headEnd/>
            <a:tailEnd/>
          </a:ln>
        </p:spPr>
      </p:pic>
      <p:pic>
        <p:nvPicPr>
          <p:cNvPr id="2051" name="图片 6" descr="image001"/>
          <p:cNvPicPr>
            <a:picLocks noChangeAspect="1" noChangeArrowheads="1"/>
          </p:cNvPicPr>
          <p:nvPr/>
        </p:nvPicPr>
        <p:blipFill>
          <a:blip r:embed="rId5"/>
          <a:srcRect/>
          <a:stretch>
            <a:fillRect/>
          </a:stretch>
        </p:blipFill>
        <p:spPr bwMode="auto">
          <a:xfrm>
            <a:off x="338535" y="1052736"/>
            <a:ext cx="11521280" cy="2133600"/>
          </a:xfrm>
          <a:prstGeom prst="rect">
            <a:avLst/>
          </a:prstGeom>
          <a:noFill/>
          <a:ln w="9525">
            <a:noFill/>
            <a:miter lim="800000"/>
            <a:headEnd/>
            <a:tailEnd/>
          </a:ln>
        </p:spPr>
      </p:pic>
      <p:sp>
        <p:nvSpPr>
          <p:cNvPr id="8" name="TextBox 7"/>
          <p:cNvSpPr txBox="1"/>
          <p:nvPr/>
        </p:nvSpPr>
        <p:spPr>
          <a:xfrm>
            <a:off x="7758134" y="1700808"/>
            <a:ext cx="2996334" cy="400110"/>
          </a:xfrm>
          <a:prstGeom prst="rect">
            <a:avLst/>
          </a:prstGeom>
          <a:solidFill>
            <a:srgbClr val="CB0E13"/>
          </a:solidFill>
        </p:spPr>
        <p:txBody>
          <a:bodyPr wrap="none" rtlCol="0">
            <a:spAutoFit/>
          </a:bodyPr>
          <a:lstStyle/>
          <a:p>
            <a:r>
              <a:rPr lang="en-US" altLang="zh-CN" sz="2000" b="1" dirty="0" smtClean="0">
                <a:solidFill>
                  <a:schemeClr val="bg1"/>
                </a:solidFill>
                <a:latin typeface="微软雅黑" pitchFamily="34" charset="-122"/>
                <a:ea typeface="微软雅黑" pitchFamily="34" charset="-122"/>
              </a:rPr>
              <a:t>10</a:t>
            </a:r>
            <a:r>
              <a:rPr lang="zh-CN" altLang="en-US" sz="2000" b="1" dirty="0" smtClean="0">
                <a:solidFill>
                  <a:schemeClr val="bg1"/>
                </a:solidFill>
                <a:latin typeface="微软雅黑" pitchFamily="34" charset="-122"/>
                <a:ea typeface="微软雅黑" pitchFamily="34" charset="-122"/>
              </a:rPr>
              <a:t>月份基本在</a:t>
            </a:r>
            <a:r>
              <a:rPr lang="en-US" altLang="zh-CN" sz="2000" b="1" dirty="0" smtClean="0">
                <a:solidFill>
                  <a:schemeClr val="bg1"/>
                </a:solidFill>
                <a:latin typeface="微软雅黑" pitchFamily="34" charset="-122"/>
                <a:ea typeface="微软雅黑" pitchFamily="34" charset="-122"/>
              </a:rPr>
              <a:t>1:00-1:30</a:t>
            </a:r>
            <a:endParaRPr lang="zh-CN" altLang="en-US" sz="2000" b="1" dirty="0" smtClean="0">
              <a:solidFill>
                <a:schemeClr val="bg1"/>
              </a:solidFill>
              <a:latin typeface="微软雅黑" pitchFamily="34" charset="-122"/>
              <a:ea typeface="微软雅黑" pitchFamily="34" charset="-122"/>
            </a:endParaRPr>
          </a:p>
        </p:txBody>
      </p:sp>
      <p:sp>
        <p:nvSpPr>
          <p:cNvPr id="9" name="TextBox 8"/>
          <p:cNvSpPr txBox="1"/>
          <p:nvPr/>
        </p:nvSpPr>
        <p:spPr>
          <a:xfrm>
            <a:off x="7314407" y="3861048"/>
            <a:ext cx="4022255" cy="400110"/>
          </a:xfrm>
          <a:prstGeom prst="rect">
            <a:avLst/>
          </a:prstGeom>
          <a:solidFill>
            <a:srgbClr val="CB0E13"/>
          </a:solidFill>
        </p:spPr>
        <p:txBody>
          <a:bodyPr wrap="none" rtlCol="0">
            <a:spAutoFit/>
          </a:bodyPr>
          <a:lstStyle/>
          <a:p>
            <a:r>
              <a:rPr lang="en-US" altLang="zh-CN" sz="2000" b="1" dirty="0" smtClean="0">
                <a:solidFill>
                  <a:schemeClr val="bg1"/>
                </a:solidFill>
                <a:latin typeface="微软雅黑" pitchFamily="34" charset="-122"/>
                <a:ea typeface="微软雅黑" pitchFamily="34" charset="-122"/>
              </a:rPr>
              <a:t>12</a:t>
            </a:r>
            <a:r>
              <a:rPr lang="zh-CN" altLang="en-US" sz="2000" b="1" dirty="0" smtClean="0">
                <a:solidFill>
                  <a:schemeClr val="bg1"/>
                </a:solidFill>
                <a:latin typeface="微软雅黑" pitchFamily="34" charset="-122"/>
                <a:ea typeface="微软雅黑" pitchFamily="34" charset="-122"/>
              </a:rPr>
              <a:t>月份基本推迟到</a:t>
            </a:r>
            <a:r>
              <a:rPr lang="en-US" altLang="zh-CN" sz="2000" b="1" dirty="0" smtClean="0">
                <a:solidFill>
                  <a:schemeClr val="bg1"/>
                </a:solidFill>
                <a:latin typeface="微软雅黑" pitchFamily="34" charset="-122"/>
                <a:ea typeface="微软雅黑" pitchFamily="34" charset="-122"/>
              </a:rPr>
              <a:t>3:00-4:00</a:t>
            </a:r>
            <a:r>
              <a:rPr lang="zh-CN" altLang="en-US" sz="2000" b="1" dirty="0" smtClean="0">
                <a:solidFill>
                  <a:schemeClr val="bg1"/>
                </a:solidFill>
                <a:latin typeface="微软雅黑" pitchFamily="34" charset="-122"/>
                <a:ea typeface="微软雅黑" pitchFamily="34" charset="-122"/>
              </a:rPr>
              <a:t>左右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bwMode="auto">
          <a:xfrm>
            <a:off x="7069188" y="4509120"/>
            <a:ext cx="2918420" cy="1728192"/>
          </a:xfrm>
          <a:prstGeom prst="rect">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23" name="矩形 122"/>
          <p:cNvSpPr/>
          <p:nvPr/>
        </p:nvSpPr>
        <p:spPr bwMode="auto">
          <a:xfrm>
            <a:off x="0" y="1340768"/>
            <a:ext cx="7035279" cy="4032448"/>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dirty="0" smtClean="0"/>
              <a:t>数据推送晚的问题分析：老推送工具</a:t>
            </a:r>
            <a:endParaRPr lang="zh-CN" altLang="en-US" dirty="0"/>
          </a:p>
        </p:txBody>
      </p:sp>
      <p:sp>
        <p:nvSpPr>
          <p:cNvPr id="9" name="矩形 8"/>
          <p:cNvSpPr/>
          <p:nvPr/>
        </p:nvSpPr>
        <p:spPr bwMode="auto">
          <a:xfrm>
            <a:off x="1187706" y="972802"/>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9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 name="矩形 9"/>
          <p:cNvSpPr/>
          <p:nvPr/>
        </p:nvSpPr>
        <p:spPr bwMode="auto">
          <a:xfrm>
            <a:off x="3487899" y="972802"/>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defTabSz="801688" hangingPunct="1"/>
            <a:endParaRPr lang="zh-CN" altLang="en-US" sz="900" dirty="0" smtClean="0">
              <a:solidFill>
                <a:schemeClr val="tx1"/>
              </a:solidFill>
              <a:latin typeface="微软雅黑" pitchFamily="34" charset="-122"/>
              <a:ea typeface="微软雅黑" pitchFamily="34" charset="-122"/>
            </a:endParaRPr>
          </a:p>
        </p:txBody>
      </p:sp>
      <p:cxnSp>
        <p:nvCxnSpPr>
          <p:cNvPr id="11" name="直接连接符 10"/>
          <p:cNvCxnSpPr/>
          <p:nvPr/>
        </p:nvCxnSpPr>
        <p:spPr bwMode="auto">
          <a:xfrm>
            <a:off x="6310862" y="1283468"/>
            <a:ext cx="4337" cy="4953844"/>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12" name="矩形 11"/>
          <p:cNvSpPr/>
          <p:nvPr/>
        </p:nvSpPr>
        <p:spPr bwMode="auto">
          <a:xfrm>
            <a:off x="5735812" y="972802"/>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defTabSz="801688" eaLnBrk="1" latinLnBrk="0" hangingPunct="1">
              <a:lnSpc>
                <a:spcPct val="100000"/>
              </a:lnSpc>
              <a:buClrTx/>
              <a:buSzTx/>
              <a:buFontTx/>
              <a:buNone/>
              <a:tabLst/>
            </a:pPr>
            <a:endParaRPr lang="zh-CN" altLang="en-US" sz="900" dirty="0" smtClean="0">
              <a:solidFill>
                <a:schemeClr val="tx1"/>
              </a:solidFill>
              <a:latin typeface="微软雅黑" pitchFamily="34" charset="-122"/>
              <a:ea typeface="微软雅黑" pitchFamily="34" charset="-122"/>
            </a:endParaRPr>
          </a:p>
        </p:txBody>
      </p:sp>
      <p:sp>
        <p:nvSpPr>
          <p:cNvPr id="13" name="TextBox 12"/>
          <p:cNvSpPr txBox="1"/>
          <p:nvPr/>
        </p:nvSpPr>
        <p:spPr>
          <a:xfrm>
            <a:off x="1281784" y="958706"/>
            <a:ext cx="954107" cy="416943"/>
          </a:xfrm>
          <a:prstGeom prst="rect">
            <a:avLst/>
          </a:prstGeom>
          <a:no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业务服务器</a:t>
            </a:r>
            <a:endParaRPr lang="en-US" altLang="zh-CN" sz="1000" b="1" dirty="0" smtClean="0">
              <a:solidFill>
                <a:schemeClr val="tx1"/>
              </a:solidFill>
              <a:latin typeface="微软雅黑" pitchFamily="34" charset="-122"/>
              <a:ea typeface="微软雅黑" pitchFamily="34" charset="-122"/>
            </a:endParaRPr>
          </a:p>
          <a:p>
            <a:r>
              <a:rPr lang="zh-CN" altLang="en-US" sz="1000" b="1" dirty="0" smtClean="0">
                <a:solidFill>
                  <a:schemeClr val="tx1"/>
                </a:solidFill>
                <a:latin typeface="微软雅黑" pitchFamily="34" charset="-122"/>
                <a:ea typeface="微软雅黑" pitchFamily="34" charset="-122"/>
              </a:rPr>
              <a:t>（推送工具）</a:t>
            </a:r>
          </a:p>
        </p:txBody>
      </p:sp>
      <p:sp>
        <p:nvSpPr>
          <p:cNvPr id="14" name="TextBox 13"/>
          <p:cNvSpPr txBox="1"/>
          <p:nvPr/>
        </p:nvSpPr>
        <p:spPr>
          <a:xfrm>
            <a:off x="3514945" y="977310"/>
            <a:ext cx="1071127" cy="256580"/>
          </a:xfrm>
          <a:prstGeom prst="rect">
            <a:avLst/>
          </a:prstGeom>
          <a:no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文件服务</a:t>
            </a:r>
            <a:r>
              <a:rPr lang="en-US" altLang="zh-CN" sz="1000" b="1" dirty="0" smtClean="0">
                <a:solidFill>
                  <a:schemeClr val="tx1"/>
                </a:solidFill>
                <a:latin typeface="微软雅黑" pitchFamily="34" charset="-122"/>
                <a:ea typeface="微软雅黑" pitchFamily="34" charset="-122"/>
              </a:rPr>
              <a:t>proxy</a:t>
            </a:r>
            <a:endParaRPr lang="zh-CN" altLang="en-US" sz="1000" b="1" dirty="0" smtClean="0">
              <a:solidFill>
                <a:schemeClr val="tx1"/>
              </a:solidFill>
              <a:latin typeface="微软雅黑" pitchFamily="34" charset="-122"/>
              <a:ea typeface="微软雅黑" pitchFamily="34" charset="-122"/>
            </a:endParaRPr>
          </a:p>
        </p:txBody>
      </p:sp>
      <p:sp>
        <p:nvSpPr>
          <p:cNvPr id="15" name="TextBox 14"/>
          <p:cNvSpPr txBox="1"/>
          <p:nvPr/>
        </p:nvSpPr>
        <p:spPr>
          <a:xfrm>
            <a:off x="6052933" y="1003259"/>
            <a:ext cx="465192" cy="256580"/>
          </a:xfrm>
          <a:prstGeom prst="rect">
            <a:avLst/>
          </a:prstGeom>
          <a:noFill/>
        </p:spPr>
        <p:txBody>
          <a:bodyPr wrap="none" rtlCol="0">
            <a:spAutoFit/>
          </a:bodyPr>
          <a:lstStyle/>
          <a:p>
            <a:r>
              <a:rPr lang="en-US" altLang="zh-CN" sz="1000" b="1" dirty="0" smtClean="0">
                <a:solidFill>
                  <a:schemeClr val="tx1"/>
                </a:solidFill>
                <a:latin typeface="微软雅黑" pitchFamily="34" charset="-122"/>
                <a:ea typeface="微软雅黑" pitchFamily="34" charset="-122"/>
              </a:rPr>
              <a:t>MFS</a:t>
            </a:r>
            <a:endParaRPr lang="zh-CN" altLang="en-US" sz="1000" b="1" dirty="0" smtClean="0">
              <a:solidFill>
                <a:schemeClr val="tx1"/>
              </a:solidFill>
              <a:latin typeface="微软雅黑" pitchFamily="34" charset="-122"/>
              <a:ea typeface="微软雅黑" pitchFamily="34" charset="-122"/>
            </a:endParaRPr>
          </a:p>
        </p:txBody>
      </p:sp>
      <p:sp>
        <p:nvSpPr>
          <p:cNvPr id="18" name="TextBox 17"/>
          <p:cNvSpPr txBox="1"/>
          <p:nvPr/>
        </p:nvSpPr>
        <p:spPr>
          <a:xfrm>
            <a:off x="130614" y="1583046"/>
            <a:ext cx="963725" cy="264599"/>
          </a:xfrm>
          <a:prstGeom prst="rect">
            <a:avLst/>
          </a:prstGeom>
          <a:noFill/>
        </p:spPr>
        <p:txBody>
          <a:bodyPr wrap="none" rtlCol="0">
            <a:spAutoFit/>
          </a:bodyPr>
          <a:lstStyle/>
          <a:p>
            <a:r>
              <a:rPr lang="en-US" altLang="zh-CN" sz="1000" dirty="0" smtClean="0">
                <a:solidFill>
                  <a:schemeClr val="tx1"/>
                </a:solidFill>
                <a:latin typeface="微软雅黑" pitchFamily="34" charset="-122"/>
                <a:ea typeface="微软雅黑" pitchFamily="34" charset="-122"/>
              </a:rPr>
              <a:t>500MB/</a:t>
            </a:r>
            <a:r>
              <a:rPr lang="zh-CN" altLang="en-US" sz="1000" dirty="0" smtClean="0">
                <a:solidFill>
                  <a:schemeClr val="tx1"/>
                </a:solidFill>
                <a:latin typeface="微软雅黑" pitchFamily="34" charset="-122"/>
                <a:ea typeface="微软雅黑" pitchFamily="34" charset="-122"/>
              </a:rPr>
              <a:t>分片</a:t>
            </a:r>
          </a:p>
        </p:txBody>
      </p:sp>
      <p:sp>
        <p:nvSpPr>
          <p:cNvPr id="19" name="TextBox 18"/>
          <p:cNvSpPr txBox="1"/>
          <p:nvPr/>
        </p:nvSpPr>
        <p:spPr>
          <a:xfrm>
            <a:off x="19759" y="1872819"/>
            <a:ext cx="1055097" cy="416943"/>
          </a:xfrm>
          <a:prstGeom prst="rect">
            <a:avLst/>
          </a:prstGeom>
          <a:noFill/>
        </p:spPr>
        <p:txBody>
          <a:bodyPr wrap="none" rtlCol="0">
            <a:spAutoFit/>
          </a:bodyPr>
          <a:lstStyle/>
          <a:p>
            <a:r>
              <a:rPr lang="en-US" altLang="zh-CN" sz="1000" dirty="0" err="1" smtClean="0">
                <a:solidFill>
                  <a:schemeClr val="tx1"/>
                </a:solidFill>
                <a:latin typeface="微软雅黑" pitchFamily="34" charset="-122"/>
                <a:ea typeface="微软雅黑" pitchFamily="34" charset="-122"/>
              </a:rPr>
              <a:t>GZip</a:t>
            </a:r>
            <a:endParaRPr lang="en-US" altLang="zh-CN" sz="1000" dirty="0" smtClean="0">
              <a:solidFill>
                <a:schemeClr val="tx1"/>
              </a:solidFill>
              <a:latin typeface="微软雅黑" pitchFamily="34" charset="-122"/>
              <a:ea typeface="微软雅黑" pitchFamily="34" charset="-122"/>
            </a:endParaRPr>
          </a:p>
          <a:p>
            <a:r>
              <a:rPr lang="en-US" altLang="zh-CN" sz="1000" dirty="0" smtClean="0">
                <a:solidFill>
                  <a:schemeClr val="tx1"/>
                </a:solidFill>
                <a:latin typeface="微软雅黑" pitchFamily="34" charset="-122"/>
                <a:ea typeface="微软雅黑" pitchFamily="34" charset="-122"/>
              </a:rPr>
              <a:t>100MB/</a:t>
            </a:r>
            <a:r>
              <a:rPr lang="zh-CN" altLang="en-US" sz="1000" dirty="0" smtClean="0">
                <a:solidFill>
                  <a:schemeClr val="tx1"/>
                </a:solidFill>
                <a:latin typeface="微软雅黑" pitchFamily="34" charset="-122"/>
                <a:ea typeface="微软雅黑" pitchFamily="34" charset="-122"/>
              </a:rPr>
              <a:t>压缩后</a:t>
            </a:r>
          </a:p>
        </p:txBody>
      </p:sp>
      <p:sp>
        <p:nvSpPr>
          <p:cNvPr id="21" name="TextBox 20"/>
          <p:cNvSpPr txBox="1"/>
          <p:nvPr/>
        </p:nvSpPr>
        <p:spPr>
          <a:xfrm>
            <a:off x="-32614" y="1363469"/>
            <a:ext cx="1082348"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多文件合并推送</a:t>
            </a:r>
          </a:p>
        </p:txBody>
      </p:sp>
      <p:cxnSp>
        <p:nvCxnSpPr>
          <p:cNvPr id="25" name="直接箭头连接符 24"/>
          <p:cNvCxnSpPr/>
          <p:nvPr/>
        </p:nvCxnSpPr>
        <p:spPr bwMode="auto">
          <a:xfrm>
            <a:off x="1762754" y="2569737"/>
            <a:ext cx="2247915" cy="0"/>
          </a:xfrm>
          <a:prstGeom prst="straightConnector1">
            <a:avLst/>
          </a:prstGeom>
          <a:noFill/>
          <a:ln w="9525" cap="flat" cmpd="sng" algn="ctr">
            <a:solidFill>
              <a:schemeClr val="tx1"/>
            </a:solidFill>
            <a:prstDash val="solid"/>
            <a:round/>
            <a:headEnd type="none" w="med" len="med"/>
            <a:tailEnd type="arrow"/>
          </a:ln>
          <a:effectLst/>
        </p:spPr>
      </p:cxnSp>
      <p:cxnSp>
        <p:nvCxnSpPr>
          <p:cNvPr id="26" name="直接箭头连接符 25"/>
          <p:cNvCxnSpPr/>
          <p:nvPr/>
        </p:nvCxnSpPr>
        <p:spPr bwMode="auto">
          <a:xfrm>
            <a:off x="4062946" y="2603459"/>
            <a:ext cx="2247915" cy="0"/>
          </a:xfrm>
          <a:prstGeom prst="straightConnector1">
            <a:avLst/>
          </a:prstGeom>
          <a:noFill/>
          <a:ln w="9525" cap="flat" cmpd="sng" algn="ctr">
            <a:solidFill>
              <a:schemeClr val="tx1"/>
            </a:solidFill>
            <a:prstDash val="solid"/>
            <a:round/>
            <a:headEnd type="none" w="med" len="med"/>
            <a:tailEnd type="arrow"/>
          </a:ln>
          <a:effectLst/>
        </p:spPr>
      </p:cxnSp>
      <p:sp>
        <p:nvSpPr>
          <p:cNvPr id="27" name="TextBox 26"/>
          <p:cNvSpPr txBox="1"/>
          <p:nvPr/>
        </p:nvSpPr>
        <p:spPr>
          <a:xfrm>
            <a:off x="5881538" y="2643459"/>
            <a:ext cx="825867"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保存压缩包</a:t>
            </a:r>
          </a:p>
        </p:txBody>
      </p:sp>
      <p:cxnSp>
        <p:nvCxnSpPr>
          <p:cNvPr id="29" name="直接箭头连接符 28"/>
          <p:cNvCxnSpPr/>
          <p:nvPr/>
        </p:nvCxnSpPr>
        <p:spPr bwMode="auto">
          <a:xfrm flipH="1">
            <a:off x="4062946" y="2883459"/>
            <a:ext cx="2247915" cy="0"/>
          </a:xfrm>
          <a:prstGeom prst="straightConnector1">
            <a:avLst/>
          </a:prstGeom>
          <a:noFill/>
          <a:ln w="9525" cap="flat" cmpd="sng" algn="ctr">
            <a:solidFill>
              <a:schemeClr val="tx1"/>
            </a:solidFill>
            <a:prstDash val="solid"/>
            <a:round/>
            <a:headEnd type="none" w="med" len="med"/>
            <a:tailEnd type="arrow"/>
          </a:ln>
          <a:effectLst/>
        </p:spPr>
      </p:cxnSp>
      <p:sp>
        <p:nvSpPr>
          <p:cNvPr id="30" name="TextBox 29"/>
          <p:cNvSpPr txBox="1"/>
          <p:nvPr/>
        </p:nvSpPr>
        <p:spPr>
          <a:xfrm>
            <a:off x="2036886" y="2078992"/>
            <a:ext cx="1595309" cy="577306"/>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默认单线程</a:t>
            </a:r>
            <a:endParaRPr lang="en-US" altLang="zh-CN" sz="1000" dirty="0" smtClean="0">
              <a:solidFill>
                <a:schemeClr val="tx1"/>
              </a:solidFill>
              <a:latin typeface="微软雅黑" pitchFamily="34" charset="-122"/>
              <a:ea typeface="微软雅黑" pitchFamily="34" charset="-122"/>
            </a:endParaRPr>
          </a:p>
          <a:p>
            <a:r>
              <a:rPr lang="zh-CN" altLang="en-US" sz="1000" dirty="0" smtClean="0">
                <a:solidFill>
                  <a:schemeClr val="tx1"/>
                </a:solidFill>
                <a:latin typeface="微软雅黑" pitchFamily="34" charset="-122"/>
                <a:ea typeface="微软雅黑" pitchFamily="34" charset="-122"/>
              </a:rPr>
              <a:t>可配置多个线程</a:t>
            </a:r>
            <a:endParaRPr lang="en-US" altLang="zh-CN" sz="1000" dirty="0" smtClean="0">
              <a:solidFill>
                <a:schemeClr val="tx1"/>
              </a:solidFill>
              <a:latin typeface="微软雅黑" pitchFamily="34" charset="-122"/>
              <a:ea typeface="微软雅黑" pitchFamily="34" charset="-122"/>
            </a:endParaRPr>
          </a:p>
          <a:p>
            <a:r>
              <a:rPr lang="zh-CN" altLang="en-US" sz="1000" dirty="0" smtClean="0">
                <a:solidFill>
                  <a:schemeClr val="tx1"/>
                </a:solidFill>
                <a:latin typeface="微软雅黑" pitchFamily="34" charset="-122"/>
                <a:ea typeface="微软雅黑" pitchFamily="34" charset="-122"/>
              </a:rPr>
              <a:t>单个文件无法多线程并行</a:t>
            </a:r>
          </a:p>
        </p:txBody>
      </p:sp>
      <p:cxnSp>
        <p:nvCxnSpPr>
          <p:cNvPr id="39" name="直接箭头连接符 38"/>
          <p:cNvCxnSpPr/>
          <p:nvPr/>
        </p:nvCxnSpPr>
        <p:spPr bwMode="auto">
          <a:xfrm>
            <a:off x="4062946" y="3277363"/>
            <a:ext cx="2247915" cy="0"/>
          </a:xfrm>
          <a:prstGeom prst="straightConnector1">
            <a:avLst/>
          </a:prstGeom>
          <a:noFill/>
          <a:ln w="9525" cap="flat" cmpd="sng" algn="ctr">
            <a:solidFill>
              <a:schemeClr val="tx1"/>
            </a:solidFill>
            <a:prstDash val="solid"/>
            <a:round/>
            <a:headEnd type="none" w="med" len="med"/>
            <a:tailEnd type="arrow"/>
          </a:ln>
          <a:effectLst/>
        </p:spPr>
      </p:cxnSp>
      <p:sp>
        <p:nvSpPr>
          <p:cNvPr id="41" name="TextBox 40"/>
          <p:cNvSpPr txBox="1"/>
          <p:nvPr/>
        </p:nvSpPr>
        <p:spPr>
          <a:xfrm>
            <a:off x="5744356" y="3323455"/>
            <a:ext cx="1082348"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保存压缩后分片</a:t>
            </a:r>
          </a:p>
        </p:txBody>
      </p:sp>
      <p:cxnSp>
        <p:nvCxnSpPr>
          <p:cNvPr id="42" name="直接箭头连接符 41"/>
          <p:cNvCxnSpPr/>
          <p:nvPr/>
        </p:nvCxnSpPr>
        <p:spPr bwMode="auto">
          <a:xfrm flipH="1">
            <a:off x="1815031" y="3369546"/>
            <a:ext cx="2247915" cy="0"/>
          </a:xfrm>
          <a:prstGeom prst="straightConnector1">
            <a:avLst/>
          </a:prstGeom>
          <a:noFill/>
          <a:ln w="9525" cap="flat" cmpd="sng" algn="ctr">
            <a:solidFill>
              <a:schemeClr val="tx1"/>
            </a:solidFill>
            <a:prstDash val="solid"/>
            <a:round/>
            <a:headEnd type="none" w="med" len="med"/>
            <a:tailEnd type="arrow"/>
          </a:ln>
          <a:effectLst/>
        </p:spPr>
      </p:cxnSp>
      <p:sp>
        <p:nvSpPr>
          <p:cNvPr id="47" name="TextBox 46"/>
          <p:cNvSpPr txBox="1"/>
          <p:nvPr/>
        </p:nvSpPr>
        <p:spPr>
          <a:xfrm>
            <a:off x="6103553" y="3653847"/>
            <a:ext cx="381835" cy="352797"/>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a:t>
            </a:r>
            <a:endParaRPr lang="zh-CN" altLang="en-US" sz="1600" b="1" dirty="0" smtClean="0">
              <a:solidFill>
                <a:schemeClr val="tx1"/>
              </a:solidFill>
              <a:latin typeface="微软雅黑" pitchFamily="34" charset="-122"/>
              <a:ea typeface="微软雅黑" pitchFamily="34" charset="-122"/>
            </a:endParaRPr>
          </a:p>
        </p:txBody>
      </p:sp>
      <p:sp>
        <p:nvSpPr>
          <p:cNvPr id="48" name="TextBox 47"/>
          <p:cNvSpPr txBox="1"/>
          <p:nvPr/>
        </p:nvSpPr>
        <p:spPr>
          <a:xfrm>
            <a:off x="5622549" y="3983573"/>
            <a:ext cx="1338828"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保存压缩后最后分片</a:t>
            </a:r>
          </a:p>
        </p:txBody>
      </p:sp>
      <p:sp>
        <p:nvSpPr>
          <p:cNvPr id="51" name="TextBox 50"/>
          <p:cNvSpPr txBox="1"/>
          <p:nvPr/>
        </p:nvSpPr>
        <p:spPr>
          <a:xfrm>
            <a:off x="4932813" y="2415536"/>
            <a:ext cx="441146"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写入</a:t>
            </a:r>
          </a:p>
        </p:txBody>
      </p:sp>
      <p:sp>
        <p:nvSpPr>
          <p:cNvPr id="52" name="TextBox 51"/>
          <p:cNvSpPr txBox="1"/>
          <p:nvPr/>
        </p:nvSpPr>
        <p:spPr>
          <a:xfrm>
            <a:off x="4922281" y="2678179"/>
            <a:ext cx="441146"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读出</a:t>
            </a:r>
          </a:p>
        </p:txBody>
      </p:sp>
      <p:sp>
        <p:nvSpPr>
          <p:cNvPr id="53" name="TextBox 52"/>
          <p:cNvSpPr txBox="1"/>
          <p:nvPr/>
        </p:nvSpPr>
        <p:spPr>
          <a:xfrm>
            <a:off x="4928457" y="3092998"/>
            <a:ext cx="441146"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写入</a:t>
            </a:r>
          </a:p>
        </p:txBody>
      </p:sp>
      <p:cxnSp>
        <p:nvCxnSpPr>
          <p:cNvPr id="54" name="直接箭头连接符 53"/>
          <p:cNvCxnSpPr/>
          <p:nvPr/>
        </p:nvCxnSpPr>
        <p:spPr bwMode="auto">
          <a:xfrm>
            <a:off x="1762754" y="4097188"/>
            <a:ext cx="2247915" cy="0"/>
          </a:xfrm>
          <a:prstGeom prst="straightConnector1">
            <a:avLst/>
          </a:prstGeom>
          <a:noFill/>
          <a:ln w="9525" cap="flat" cmpd="sng" algn="ctr">
            <a:solidFill>
              <a:schemeClr val="tx1"/>
            </a:solidFill>
            <a:prstDash val="solid"/>
            <a:round/>
            <a:headEnd type="none" w="med" len="med"/>
            <a:tailEnd type="arrow"/>
          </a:ln>
          <a:effectLst/>
        </p:spPr>
      </p:cxnSp>
      <p:cxnSp>
        <p:nvCxnSpPr>
          <p:cNvPr id="59" name="直接箭头连接符 58"/>
          <p:cNvCxnSpPr/>
          <p:nvPr/>
        </p:nvCxnSpPr>
        <p:spPr bwMode="auto">
          <a:xfrm flipH="1">
            <a:off x="4062946" y="4399946"/>
            <a:ext cx="2247915" cy="0"/>
          </a:xfrm>
          <a:prstGeom prst="straightConnector1">
            <a:avLst/>
          </a:prstGeom>
          <a:noFill/>
          <a:ln w="9525" cap="flat" cmpd="sng" algn="ctr">
            <a:solidFill>
              <a:schemeClr val="tx1"/>
            </a:solidFill>
            <a:prstDash val="solid"/>
            <a:round/>
            <a:headEnd type="none" w="med" len="med"/>
            <a:tailEnd type="arrow"/>
          </a:ln>
          <a:effectLst/>
        </p:spPr>
      </p:cxnSp>
      <p:cxnSp>
        <p:nvCxnSpPr>
          <p:cNvPr id="60" name="直接箭头连接符 59"/>
          <p:cNvCxnSpPr/>
          <p:nvPr/>
        </p:nvCxnSpPr>
        <p:spPr bwMode="auto">
          <a:xfrm>
            <a:off x="4062946" y="4584311"/>
            <a:ext cx="2247915" cy="0"/>
          </a:xfrm>
          <a:prstGeom prst="straightConnector1">
            <a:avLst/>
          </a:prstGeom>
          <a:noFill/>
          <a:ln w="9525" cap="flat" cmpd="sng" algn="ctr">
            <a:solidFill>
              <a:schemeClr val="tx1"/>
            </a:solidFill>
            <a:prstDash val="solid"/>
            <a:round/>
            <a:headEnd type="none" w="med" len="med"/>
            <a:tailEnd type="arrow"/>
          </a:ln>
          <a:effectLst/>
        </p:spPr>
      </p:cxnSp>
      <p:sp>
        <p:nvSpPr>
          <p:cNvPr id="61" name="TextBox 60"/>
          <p:cNvSpPr txBox="1"/>
          <p:nvPr/>
        </p:nvSpPr>
        <p:spPr>
          <a:xfrm>
            <a:off x="4922281" y="4194665"/>
            <a:ext cx="441146"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读出</a:t>
            </a:r>
          </a:p>
        </p:txBody>
      </p:sp>
      <p:sp>
        <p:nvSpPr>
          <p:cNvPr id="62" name="TextBox 61"/>
          <p:cNvSpPr txBox="1"/>
          <p:nvPr/>
        </p:nvSpPr>
        <p:spPr>
          <a:xfrm>
            <a:off x="4928457" y="4399946"/>
            <a:ext cx="441146"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写入</a:t>
            </a:r>
          </a:p>
        </p:txBody>
      </p:sp>
      <p:sp>
        <p:nvSpPr>
          <p:cNvPr id="63" name="TextBox 62"/>
          <p:cNvSpPr txBox="1"/>
          <p:nvPr/>
        </p:nvSpPr>
        <p:spPr>
          <a:xfrm>
            <a:off x="5809527" y="4667943"/>
            <a:ext cx="1082348"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保存合并后文件</a:t>
            </a:r>
          </a:p>
        </p:txBody>
      </p:sp>
      <p:cxnSp>
        <p:nvCxnSpPr>
          <p:cNvPr id="64" name="直接箭头连接符 63"/>
          <p:cNvCxnSpPr/>
          <p:nvPr/>
        </p:nvCxnSpPr>
        <p:spPr bwMode="auto">
          <a:xfrm>
            <a:off x="4062946" y="3568974"/>
            <a:ext cx="2247915" cy="0"/>
          </a:xfrm>
          <a:prstGeom prst="straightConnector1">
            <a:avLst/>
          </a:prstGeom>
          <a:noFill/>
          <a:ln w="9525" cap="flat" cmpd="sng" algn="ctr">
            <a:solidFill>
              <a:schemeClr val="tx1"/>
            </a:solidFill>
            <a:prstDash val="solid"/>
            <a:round/>
            <a:headEnd type="none" w="med" len="med"/>
            <a:tailEnd type="arrow"/>
          </a:ln>
          <a:effectLst/>
        </p:spPr>
      </p:cxnSp>
      <p:sp>
        <p:nvSpPr>
          <p:cNvPr id="65" name="TextBox 64"/>
          <p:cNvSpPr txBox="1"/>
          <p:nvPr/>
        </p:nvSpPr>
        <p:spPr>
          <a:xfrm>
            <a:off x="5872597" y="3615066"/>
            <a:ext cx="825867"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删除压缩包</a:t>
            </a:r>
          </a:p>
        </p:txBody>
      </p:sp>
      <p:sp>
        <p:nvSpPr>
          <p:cNvPr id="66" name="TextBox 65"/>
          <p:cNvSpPr txBox="1"/>
          <p:nvPr/>
        </p:nvSpPr>
        <p:spPr>
          <a:xfrm>
            <a:off x="4928458" y="3384609"/>
            <a:ext cx="441146"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删除</a:t>
            </a:r>
          </a:p>
        </p:txBody>
      </p:sp>
      <p:sp>
        <p:nvSpPr>
          <p:cNvPr id="73" name="TextBox 72"/>
          <p:cNvSpPr txBox="1"/>
          <p:nvPr/>
        </p:nvSpPr>
        <p:spPr>
          <a:xfrm>
            <a:off x="5809527" y="5052945"/>
            <a:ext cx="1082348"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删除压缩后分片</a:t>
            </a:r>
          </a:p>
        </p:txBody>
      </p:sp>
      <p:cxnSp>
        <p:nvCxnSpPr>
          <p:cNvPr id="74" name="直接箭头连接符 73"/>
          <p:cNvCxnSpPr/>
          <p:nvPr/>
        </p:nvCxnSpPr>
        <p:spPr bwMode="auto">
          <a:xfrm>
            <a:off x="4062946" y="4992113"/>
            <a:ext cx="2247915" cy="0"/>
          </a:xfrm>
          <a:prstGeom prst="straightConnector1">
            <a:avLst/>
          </a:prstGeom>
          <a:noFill/>
          <a:ln w="9525" cap="flat" cmpd="sng" algn="ctr">
            <a:solidFill>
              <a:schemeClr val="tx1"/>
            </a:solidFill>
            <a:prstDash val="solid"/>
            <a:round/>
            <a:headEnd type="none" w="med" len="med"/>
            <a:tailEnd type="arrow"/>
          </a:ln>
          <a:effectLst/>
        </p:spPr>
      </p:cxnSp>
      <p:sp>
        <p:nvSpPr>
          <p:cNvPr id="75" name="TextBox 74"/>
          <p:cNvSpPr txBox="1"/>
          <p:nvPr/>
        </p:nvSpPr>
        <p:spPr>
          <a:xfrm>
            <a:off x="4928458" y="4807749"/>
            <a:ext cx="441146"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删除</a:t>
            </a:r>
          </a:p>
        </p:txBody>
      </p:sp>
      <p:cxnSp>
        <p:nvCxnSpPr>
          <p:cNvPr id="79" name="直接连接符 78"/>
          <p:cNvCxnSpPr/>
          <p:nvPr/>
        </p:nvCxnSpPr>
        <p:spPr bwMode="auto">
          <a:xfrm>
            <a:off x="7785424" y="1256728"/>
            <a:ext cx="25208" cy="5052592"/>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80" name="矩形 79"/>
          <p:cNvSpPr/>
          <p:nvPr/>
        </p:nvSpPr>
        <p:spPr bwMode="auto">
          <a:xfrm>
            <a:off x="7251847" y="970795"/>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defTabSz="801688" eaLnBrk="1" latinLnBrk="0" hangingPunct="1">
              <a:lnSpc>
                <a:spcPct val="100000"/>
              </a:lnSpc>
              <a:buClrTx/>
              <a:buSzTx/>
              <a:buFontTx/>
              <a:buNone/>
              <a:tabLst/>
            </a:pPr>
            <a:endParaRPr lang="zh-CN" altLang="en-US" sz="900" dirty="0" smtClean="0">
              <a:solidFill>
                <a:schemeClr val="tx1"/>
              </a:solidFill>
              <a:latin typeface="微软雅黑" pitchFamily="34" charset="-122"/>
              <a:ea typeface="微软雅黑" pitchFamily="34" charset="-122"/>
            </a:endParaRPr>
          </a:p>
        </p:txBody>
      </p:sp>
      <p:sp>
        <p:nvSpPr>
          <p:cNvPr id="81" name="TextBox 80"/>
          <p:cNvSpPr txBox="1"/>
          <p:nvPr/>
        </p:nvSpPr>
        <p:spPr>
          <a:xfrm>
            <a:off x="7451755" y="977310"/>
            <a:ext cx="697627" cy="256580"/>
          </a:xfrm>
          <a:prstGeom prst="rect">
            <a:avLst/>
          </a:prstGeom>
          <a:no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数据通道</a:t>
            </a:r>
          </a:p>
        </p:txBody>
      </p:sp>
      <p:sp>
        <p:nvSpPr>
          <p:cNvPr id="82" name="TextBox 81"/>
          <p:cNvSpPr txBox="1"/>
          <p:nvPr/>
        </p:nvSpPr>
        <p:spPr>
          <a:xfrm>
            <a:off x="7463773" y="5188644"/>
            <a:ext cx="699230" cy="256580"/>
          </a:xfrm>
          <a:prstGeom prst="rect">
            <a:avLst/>
          </a:prstGeom>
          <a:solidFill>
            <a:schemeClr val="accent1"/>
          </a:solidFill>
        </p:spPr>
        <p:txBody>
          <a:bodyPr wrap="none" rtlCol="0">
            <a:spAutoFit/>
          </a:bodyPr>
          <a:lstStyle/>
          <a:p>
            <a:r>
              <a:rPr lang="en-US" altLang="zh-CN" sz="1000" b="1" dirty="0" smtClean="0">
                <a:solidFill>
                  <a:schemeClr val="tx1"/>
                </a:solidFill>
                <a:latin typeface="微软雅黑" pitchFamily="34" charset="-122"/>
                <a:ea typeface="微软雅黑" pitchFamily="34" charset="-122"/>
              </a:rPr>
              <a:t>LZO</a:t>
            </a:r>
            <a:r>
              <a:rPr lang="zh-CN" altLang="en-US" sz="1000" b="1" dirty="0" smtClean="0">
                <a:solidFill>
                  <a:schemeClr val="tx1"/>
                </a:solidFill>
                <a:latin typeface="微软雅黑" pitchFamily="34" charset="-122"/>
                <a:ea typeface="微软雅黑" pitchFamily="34" charset="-122"/>
              </a:rPr>
              <a:t>压缩</a:t>
            </a:r>
          </a:p>
        </p:txBody>
      </p:sp>
      <p:cxnSp>
        <p:nvCxnSpPr>
          <p:cNvPr id="85" name="直接连接符 84"/>
          <p:cNvCxnSpPr/>
          <p:nvPr/>
        </p:nvCxnSpPr>
        <p:spPr bwMode="auto">
          <a:xfrm>
            <a:off x="9452433" y="1281461"/>
            <a:ext cx="0" cy="4958645"/>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86" name="矩形 85"/>
          <p:cNvSpPr/>
          <p:nvPr/>
        </p:nvSpPr>
        <p:spPr bwMode="auto">
          <a:xfrm>
            <a:off x="8877384" y="970795"/>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defTabSz="801688" eaLnBrk="1" latinLnBrk="0" hangingPunct="1">
              <a:lnSpc>
                <a:spcPct val="100000"/>
              </a:lnSpc>
              <a:buClrTx/>
              <a:buSzTx/>
              <a:buFontTx/>
              <a:buNone/>
              <a:tabLst/>
            </a:pPr>
            <a:endParaRPr lang="zh-CN" altLang="en-US" sz="900" dirty="0" smtClean="0">
              <a:solidFill>
                <a:schemeClr val="tx1"/>
              </a:solidFill>
              <a:latin typeface="微软雅黑" pitchFamily="34" charset="-122"/>
              <a:ea typeface="微软雅黑" pitchFamily="34" charset="-122"/>
            </a:endParaRPr>
          </a:p>
        </p:txBody>
      </p:sp>
      <p:sp>
        <p:nvSpPr>
          <p:cNvPr id="87" name="TextBox 86"/>
          <p:cNvSpPr txBox="1"/>
          <p:nvPr/>
        </p:nvSpPr>
        <p:spPr>
          <a:xfrm>
            <a:off x="8945845" y="977310"/>
            <a:ext cx="960519" cy="256580"/>
          </a:xfrm>
          <a:prstGeom prst="rect">
            <a:avLst/>
          </a:prstGeom>
          <a:noFill/>
        </p:spPr>
        <p:txBody>
          <a:bodyPr wrap="none" rtlCol="0">
            <a:spAutoFit/>
          </a:bodyPr>
          <a:lstStyle/>
          <a:p>
            <a:r>
              <a:rPr lang="en-US" altLang="zh-CN" sz="1000" b="1" dirty="0" err="1" smtClean="0">
                <a:solidFill>
                  <a:schemeClr val="tx1"/>
                </a:solidFill>
                <a:latin typeface="微软雅黑" pitchFamily="34" charset="-122"/>
                <a:ea typeface="微软雅黑" pitchFamily="34" charset="-122"/>
              </a:rPr>
              <a:t>Hadoop</a:t>
            </a:r>
            <a:r>
              <a:rPr lang="zh-CN" altLang="en-US" sz="1000" b="1" dirty="0" smtClean="0">
                <a:solidFill>
                  <a:schemeClr val="tx1"/>
                </a:solidFill>
                <a:latin typeface="微软雅黑" pitchFamily="34" charset="-122"/>
                <a:ea typeface="微软雅黑" pitchFamily="34" charset="-122"/>
              </a:rPr>
              <a:t>集群</a:t>
            </a:r>
          </a:p>
        </p:txBody>
      </p:sp>
      <p:sp>
        <p:nvSpPr>
          <p:cNvPr id="88" name="TextBox 87"/>
          <p:cNvSpPr txBox="1"/>
          <p:nvPr/>
        </p:nvSpPr>
        <p:spPr>
          <a:xfrm>
            <a:off x="8985670" y="5894038"/>
            <a:ext cx="933525" cy="256580"/>
          </a:xfrm>
          <a:prstGeom prst="rect">
            <a:avLst/>
          </a:prstGeom>
          <a:solidFill>
            <a:schemeClr val="accent1"/>
          </a:solidFill>
        </p:spPr>
        <p:txBody>
          <a:bodyPr wrap="square" rtlCol="0">
            <a:spAutoFit/>
          </a:bodyPr>
          <a:lstStyle/>
          <a:p>
            <a:r>
              <a:rPr lang="zh-CN" altLang="en-US" sz="1000" b="1" dirty="0" smtClean="0">
                <a:solidFill>
                  <a:schemeClr val="tx1"/>
                </a:solidFill>
                <a:latin typeface="微软雅黑" pitchFamily="34" charset="-122"/>
                <a:ea typeface="微软雅黑" pitchFamily="34" charset="-122"/>
              </a:rPr>
              <a:t>保存</a:t>
            </a:r>
            <a:r>
              <a:rPr lang="en-US" altLang="zh-CN" sz="1000" b="1" dirty="0" smtClean="0">
                <a:solidFill>
                  <a:schemeClr val="tx1"/>
                </a:solidFill>
                <a:latin typeface="微软雅黑" pitchFamily="34" charset="-122"/>
                <a:ea typeface="微软雅黑" pitchFamily="34" charset="-122"/>
              </a:rPr>
              <a:t>ODS</a:t>
            </a:r>
            <a:r>
              <a:rPr lang="zh-CN" altLang="en-US" sz="1000" b="1" dirty="0" smtClean="0">
                <a:solidFill>
                  <a:schemeClr val="tx1"/>
                </a:solidFill>
                <a:latin typeface="微软雅黑" pitchFamily="34" charset="-122"/>
                <a:ea typeface="微软雅黑" pitchFamily="34" charset="-122"/>
              </a:rPr>
              <a:t>表</a:t>
            </a:r>
          </a:p>
        </p:txBody>
      </p:sp>
      <p:cxnSp>
        <p:nvCxnSpPr>
          <p:cNvPr id="89" name="直接箭头连接符 88"/>
          <p:cNvCxnSpPr/>
          <p:nvPr/>
        </p:nvCxnSpPr>
        <p:spPr bwMode="auto">
          <a:xfrm flipH="1">
            <a:off x="6318457" y="5478757"/>
            <a:ext cx="1466968" cy="0"/>
          </a:xfrm>
          <a:prstGeom prst="straightConnector1">
            <a:avLst/>
          </a:prstGeom>
          <a:noFill/>
          <a:ln w="9525" cap="flat" cmpd="sng" algn="ctr">
            <a:solidFill>
              <a:schemeClr val="tx1"/>
            </a:solidFill>
            <a:prstDash val="solid"/>
            <a:round/>
            <a:headEnd type="none" w="med" len="med"/>
            <a:tailEnd type="arrow"/>
          </a:ln>
          <a:effectLst/>
        </p:spPr>
      </p:cxnSp>
      <p:sp>
        <p:nvSpPr>
          <p:cNvPr id="90" name="TextBox 89"/>
          <p:cNvSpPr txBox="1"/>
          <p:nvPr/>
        </p:nvSpPr>
        <p:spPr>
          <a:xfrm>
            <a:off x="7010121" y="5235436"/>
            <a:ext cx="441146"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写入</a:t>
            </a:r>
          </a:p>
        </p:txBody>
      </p:sp>
      <p:cxnSp>
        <p:nvCxnSpPr>
          <p:cNvPr id="92" name="直接箭头连接符 91"/>
          <p:cNvCxnSpPr/>
          <p:nvPr/>
        </p:nvCxnSpPr>
        <p:spPr bwMode="auto">
          <a:xfrm>
            <a:off x="6318457" y="4925048"/>
            <a:ext cx="1466968" cy="0"/>
          </a:xfrm>
          <a:prstGeom prst="straightConnector1">
            <a:avLst/>
          </a:prstGeom>
          <a:noFill/>
          <a:ln w="9525" cap="flat" cmpd="sng" algn="ctr">
            <a:solidFill>
              <a:schemeClr val="tx1"/>
            </a:solidFill>
            <a:prstDash val="solid"/>
            <a:round/>
            <a:headEnd type="none" w="med" len="med"/>
            <a:tailEnd type="arrow"/>
          </a:ln>
          <a:effectLst/>
        </p:spPr>
      </p:cxnSp>
      <p:sp>
        <p:nvSpPr>
          <p:cNvPr id="94" name="TextBox 93"/>
          <p:cNvSpPr txBox="1"/>
          <p:nvPr/>
        </p:nvSpPr>
        <p:spPr>
          <a:xfrm>
            <a:off x="7010122" y="4687962"/>
            <a:ext cx="441146"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读取</a:t>
            </a:r>
          </a:p>
        </p:txBody>
      </p:sp>
      <p:cxnSp>
        <p:nvCxnSpPr>
          <p:cNvPr id="100" name="直接连接符 99"/>
          <p:cNvCxnSpPr/>
          <p:nvPr/>
        </p:nvCxnSpPr>
        <p:spPr bwMode="auto">
          <a:xfrm>
            <a:off x="10852720" y="1301527"/>
            <a:ext cx="0" cy="5007793"/>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101" name="矩形 100"/>
          <p:cNvSpPr/>
          <p:nvPr/>
        </p:nvSpPr>
        <p:spPr bwMode="auto">
          <a:xfrm>
            <a:off x="10277672" y="990861"/>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defTabSz="801688" eaLnBrk="1" latinLnBrk="0" hangingPunct="1">
              <a:lnSpc>
                <a:spcPct val="100000"/>
              </a:lnSpc>
              <a:buClrTx/>
              <a:buSzTx/>
              <a:buFontTx/>
              <a:buNone/>
              <a:tabLst/>
            </a:pPr>
            <a:endParaRPr lang="zh-CN" altLang="en-US" sz="900" dirty="0" smtClean="0">
              <a:solidFill>
                <a:schemeClr val="tx1"/>
              </a:solidFill>
              <a:latin typeface="微软雅黑" pitchFamily="34" charset="-122"/>
              <a:ea typeface="微软雅黑" pitchFamily="34" charset="-122"/>
            </a:endParaRPr>
          </a:p>
        </p:txBody>
      </p:sp>
      <p:sp>
        <p:nvSpPr>
          <p:cNvPr id="102" name="TextBox 101"/>
          <p:cNvSpPr txBox="1"/>
          <p:nvPr/>
        </p:nvSpPr>
        <p:spPr>
          <a:xfrm>
            <a:off x="10607422" y="997377"/>
            <a:ext cx="437940" cy="246221"/>
          </a:xfrm>
          <a:prstGeom prst="rect">
            <a:avLst/>
          </a:prstGeom>
          <a:noFill/>
        </p:spPr>
        <p:txBody>
          <a:bodyPr wrap="none" rtlCol="0">
            <a:spAutoFit/>
          </a:bodyPr>
          <a:lstStyle/>
          <a:p>
            <a:r>
              <a:rPr lang="en-US" altLang="zh-CN" sz="1000" b="1" dirty="0" smtClean="0">
                <a:solidFill>
                  <a:schemeClr val="tx1"/>
                </a:solidFill>
                <a:latin typeface="微软雅黑" pitchFamily="34" charset="-122"/>
                <a:ea typeface="微软雅黑" pitchFamily="34" charset="-122"/>
              </a:rPr>
              <a:t>TCC</a:t>
            </a:r>
            <a:endParaRPr lang="zh-CN" altLang="en-US" sz="1000" b="1" dirty="0" smtClean="0">
              <a:solidFill>
                <a:schemeClr val="tx1"/>
              </a:solidFill>
              <a:latin typeface="微软雅黑" pitchFamily="34" charset="-122"/>
              <a:ea typeface="微软雅黑" pitchFamily="34" charset="-122"/>
            </a:endParaRPr>
          </a:p>
        </p:txBody>
      </p:sp>
      <p:sp>
        <p:nvSpPr>
          <p:cNvPr id="103" name="TextBox 102"/>
          <p:cNvSpPr txBox="1"/>
          <p:nvPr/>
        </p:nvSpPr>
        <p:spPr>
          <a:xfrm>
            <a:off x="10269937" y="4381945"/>
            <a:ext cx="1210588"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定时监测文件到达</a:t>
            </a:r>
          </a:p>
        </p:txBody>
      </p:sp>
      <p:cxnSp>
        <p:nvCxnSpPr>
          <p:cNvPr id="104" name="直接箭头连接符 103"/>
          <p:cNvCxnSpPr/>
          <p:nvPr/>
        </p:nvCxnSpPr>
        <p:spPr bwMode="auto">
          <a:xfrm>
            <a:off x="6318457" y="5755611"/>
            <a:ext cx="3133976" cy="0"/>
          </a:xfrm>
          <a:prstGeom prst="straightConnector1">
            <a:avLst/>
          </a:prstGeom>
          <a:noFill/>
          <a:ln w="9525" cap="flat" cmpd="sng" algn="ctr">
            <a:solidFill>
              <a:schemeClr val="tx1"/>
            </a:solidFill>
            <a:prstDash val="solid"/>
            <a:round/>
            <a:headEnd type="none" w="med" len="med"/>
            <a:tailEnd type="arrow"/>
          </a:ln>
          <a:effectLst/>
        </p:spPr>
      </p:cxnSp>
      <p:sp>
        <p:nvSpPr>
          <p:cNvPr id="105" name="TextBox 104"/>
          <p:cNvSpPr txBox="1"/>
          <p:nvPr/>
        </p:nvSpPr>
        <p:spPr>
          <a:xfrm>
            <a:off x="7008625" y="5512290"/>
            <a:ext cx="1322798" cy="246221"/>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读出，写入</a:t>
            </a:r>
            <a:r>
              <a:rPr lang="en-US" altLang="zh-CN" sz="1000" dirty="0" err="1" smtClean="0">
                <a:solidFill>
                  <a:schemeClr val="tx1"/>
                </a:solidFill>
                <a:latin typeface="微软雅黑" pitchFamily="34" charset="-122"/>
                <a:ea typeface="微软雅黑" pitchFamily="34" charset="-122"/>
              </a:rPr>
              <a:t>Hadoop</a:t>
            </a:r>
            <a:endParaRPr lang="zh-CN" altLang="en-US" sz="1000" dirty="0" smtClean="0">
              <a:solidFill>
                <a:schemeClr val="tx1"/>
              </a:solidFill>
              <a:latin typeface="微软雅黑" pitchFamily="34" charset="-122"/>
              <a:ea typeface="微软雅黑" pitchFamily="34" charset="-122"/>
            </a:endParaRPr>
          </a:p>
        </p:txBody>
      </p:sp>
      <p:cxnSp>
        <p:nvCxnSpPr>
          <p:cNvPr id="110" name="直接箭头连接符 109"/>
          <p:cNvCxnSpPr/>
          <p:nvPr/>
        </p:nvCxnSpPr>
        <p:spPr bwMode="auto">
          <a:xfrm flipH="1">
            <a:off x="6851899" y="4735821"/>
            <a:ext cx="4024745" cy="0"/>
          </a:xfrm>
          <a:prstGeom prst="straightConnector1">
            <a:avLst/>
          </a:prstGeom>
          <a:noFill/>
          <a:ln w="9525" cap="flat" cmpd="sng" algn="ctr">
            <a:solidFill>
              <a:schemeClr val="tx1"/>
            </a:solidFill>
            <a:prstDash val="dash"/>
            <a:round/>
            <a:headEnd type="none" w="med" len="med"/>
            <a:tailEnd type="arrow"/>
          </a:ln>
          <a:effectLst/>
        </p:spPr>
      </p:cxnSp>
      <p:sp>
        <p:nvSpPr>
          <p:cNvPr id="118" name="TextBox 117"/>
          <p:cNvSpPr txBox="1"/>
          <p:nvPr/>
        </p:nvSpPr>
        <p:spPr>
          <a:xfrm>
            <a:off x="630995" y="2708920"/>
            <a:ext cx="889987" cy="261610"/>
          </a:xfrm>
          <a:prstGeom prst="rect">
            <a:avLst/>
          </a:prstGeom>
          <a:noFill/>
        </p:spPr>
        <p:txBody>
          <a:bodyPr wrap="none" rtlCol="0">
            <a:spAutoFit/>
          </a:bodyPr>
          <a:lstStyle/>
          <a:p>
            <a:r>
              <a:rPr lang="zh-CN" altLang="en-US" sz="1100" dirty="0" smtClean="0">
                <a:solidFill>
                  <a:schemeClr val="tx1"/>
                </a:solidFill>
                <a:latin typeface="微软雅黑" pitchFamily="34" charset="-122"/>
                <a:ea typeface="微软雅黑" pitchFamily="34" charset="-122"/>
              </a:rPr>
              <a:t>按分片串行</a:t>
            </a:r>
          </a:p>
        </p:txBody>
      </p:sp>
      <p:cxnSp>
        <p:nvCxnSpPr>
          <p:cNvPr id="119" name="直接箭头连接符 118"/>
          <p:cNvCxnSpPr/>
          <p:nvPr/>
        </p:nvCxnSpPr>
        <p:spPr bwMode="auto">
          <a:xfrm flipH="1">
            <a:off x="7827367" y="5085184"/>
            <a:ext cx="3528392" cy="0"/>
          </a:xfrm>
          <a:prstGeom prst="straightConnector1">
            <a:avLst/>
          </a:prstGeom>
          <a:noFill/>
          <a:ln w="9525" cap="flat" cmpd="sng" algn="ctr">
            <a:solidFill>
              <a:schemeClr val="tx1"/>
            </a:solidFill>
            <a:prstDash val="dash"/>
            <a:round/>
            <a:headEnd type="none" w="med" len="med"/>
            <a:tailEnd type="arrow"/>
          </a:ln>
          <a:effectLst/>
        </p:spPr>
      </p:cxnSp>
      <p:sp>
        <p:nvSpPr>
          <p:cNvPr id="122" name="TextBox 121"/>
          <p:cNvSpPr txBox="1"/>
          <p:nvPr/>
        </p:nvSpPr>
        <p:spPr>
          <a:xfrm>
            <a:off x="10292392" y="4797152"/>
            <a:ext cx="1207383" cy="246221"/>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上报</a:t>
            </a:r>
            <a:r>
              <a:rPr lang="en-US" altLang="zh-CN" sz="1000" b="1" dirty="0" smtClean="0">
                <a:solidFill>
                  <a:schemeClr val="tx1"/>
                </a:solidFill>
                <a:latin typeface="微软雅黑" pitchFamily="34" charset="-122"/>
                <a:ea typeface="微软雅黑" pitchFamily="34" charset="-122"/>
              </a:rPr>
              <a:t>TCC</a:t>
            </a:r>
            <a:r>
              <a:rPr lang="zh-CN" altLang="en-US" sz="1000" b="1" dirty="0" smtClean="0">
                <a:solidFill>
                  <a:schemeClr val="tx1"/>
                </a:solidFill>
                <a:latin typeface="微软雅黑" pitchFamily="34" charset="-122"/>
                <a:ea typeface="微软雅黑" pitchFamily="34" charset="-122"/>
              </a:rPr>
              <a:t>数据到达</a:t>
            </a:r>
          </a:p>
        </p:txBody>
      </p:sp>
      <p:cxnSp>
        <p:nvCxnSpPr>
          <p:cNvPr id="124" name="直接连接符 123"/>
          <p:cNvCxnSpPr/>
          <p:nvPr/>
        </p:nvCxnSpPr>
        <p:spPr bwMode="auto">
          <a:xfrm>
            <a:off x="1706687" y="1268760"/>
            <a:ext cx="0" cy="4958645"/>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16" name="TextBox 15"/>
          <p:cNvSpPr txBox="1"/>
          <p:nvPr/>
        </p:nvSpPr>
        <p:spPr>
          <a:xfrm>
            <a:off x="1533850" y="1656993"/>
            <a:ext cx="441146" cy="256580"/>
          </a:xfrm>
          <a:prstGeom prst="rect">
            <a:avLst/>
          </a:prstGeom>
          <a:solidFill>
            <a:schemeClr val="accent1"/>
          </a:solidFill>
        </p:spPr>
        <p:txBody>
          <a:bodyPr wrap="square" rtlCol="0">
            <a:spAutoFit/>
          </a:bodyPr>
          <a:lstStyle/>
          <a:p>
            <a:r>
              <a:rPr lang="zh-CN" altLang="en-US" sz="1000" b="1" dirty="0" smtClean="0">
                <a:solidFill>
                  <a:schemeClr val="tx1"/>
                </a:solidFill>
                <a:latin typeface="微软雅黑" pitchFamily="34" charset="-122"/>
                <a:ea typeface="微软雅黑" pitchFamily="34" charset="-122"/>
              </a:rPr>
              <a:t>分片</a:t>
            </a:r>
          </a:p>
        </p:txBody>
      </p:sp>
      <p:sp>
        <p:nvSpPr>
          <p:cNvPr id="17" name="TextBox 16"/>
          <p:cNvSpPr txBox="1"/>
          <p:nvPr/>
        </p:nvSpPr>
        <p:spPr>
          <a:xfrm>
            <a:off x="1533850" y="1951902"/>
            <a:ext cx="441146" cy="416943"/>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压缩</a:t>
            </a:r>
            <a:endParaRPr lang="en-US" altLang="zh-CN" sz="1000" b="1" dirty="0" smtClean="0">
              <a:solidFill>
                <a:schemeClr val="tx1"/>
              </a:solidFill>
              <a:latin typeface="微软雅黑" pitchFamily="34" charset="-122"/>
              <a:ea typeface="微软雅黑" pitchFamily="34" charset="-122"/>
            </a:endParaRPr>
          </a:p>
          <a:p>
            <a:r>
              <a:rPr lang="zh-CN" altLang="en-US" sz="1000" b="1" dirty="0" smtClean="0">
                <a:solidFill>
                  <a:schemeClr val="tx1"/>
                </a:solidFill>
                <a:latin typeface="微软雅黑" pitchFamily="34" charset="-122"/>
                <a:ea typeface="微软雅黑" pitchFamily="34" charset="-122"/>
              </a:rPr>
              <a:t>加密</a:t>
            </a:r>
          </a:p>
        </p:txBody>
      </p:sp>
      <p:sp>
        <p:nvSpPr>
          <p:cNvPr id="20" name="TextBox 19"/>
          <p:cNvSpPr txBox="1"/>
          <p:nvPr/>
        </p:nvSpPr>
        <p:spPr>
          <a:xfrm>
            <a:off x="1530447" y="1363469"/>
            <a:ext cx="441146"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合并</a:t>
            </a:r>
          </a:p>
        </p:txBody>
      </p:sp>
      <p:sp>
        <p:nvSpPr>
          <p:cNvPr id="22" name="TextBox 21"/>
          <p:cNvSpPr txBox="1"/>
          <p:nvPr/>
        </p:nvSpPr>
        <p:spPr>
          <a:xfrm>
            <a:off x="1530447" y="2450938"/>
            <a:ext cx="441146"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推送</a:t>
            </a:r>
          </a:p>
        </p:txBody>
      </p:sp>
      <p:cxnSp>
        <p:nvCxnSpPr>
          <p:cNvPr id="44" name="形状 43"/>
          <p:cNvCxnSpPr>
            <a:endCxn id="17" idx="1"/>
          </p:cNvCxnSpPr>
          <p:nvPr/>
        </p:nvCxnSpPr>
        <p:spPr bwMode="auto">
          <a:xfrm rot="16200000" flipV="1">
            <a:off x="1093968" y="2600256"/>
            <a:ext cx="1196618" cy="316853"/>
          </a:xfrm>
          <a:prstGeom prst="bentConnector4">
            <a:avLst>
              <a:gd name="adj1" fmla="val -103"/>
              <a:gd name="adj2" fmla="val 172147"/>
            </a:avLst>
          </a:prstGeom>
          <a:noFill/>
          <a:ln w="9525" cap="flat" cmpd="sng" algn="ctr">
            <a:solidFill>
              <a:schemeClr val="tx1"/>
            </a:solidFill>
            <a:prstDash val="solid"/>
            <a:round/>
            <a:headEnd type="none" w="med" len="med"/>
            <a:tailEnd type="arrow"/>
          </a:ln>
          <a:effectLst/>
        </p:spPr>
      </p:cxnSp>
      <p:sp>
        <p:nvSpPr>
          <p:cNvPr id="49" name="TextBox 48"/>
          <p:cNvSpPr txBox="1"/>
          <p:nvPr/>
        </p:nvSpPr>
        <p:spPr>
          <a:xfrm>
            <a:off x="1530447" y="3820640"/>
            <a:ext cx="441146"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合并</a:t>
            </a:r>
          </a:p>
        </p:txBody>
      </p:sp>
      <p:cxnSp>
        <p:nvCxnSpPr>
          <p:cNvPr id="125" name="直接连接符 124"/>
          <p:cNvCxnSpPr/>
          <p:nvPr/>
        </p:nvCxnSpPr>
        <p:spPr bwMode="auto">
          <a:xfrm>
            <a:off x="4010943" y="1268760"/>
            <a:ext cx="0" cy="4958645"/>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23" name="TextBox 22"/>
          <p:cNvSpPr txBox="1"/>
          <p:nvPr/>
        </p:nvSpPr>
        <p:spPr>
          <a:xfrm>
            <a:off x="3834646" y="2599392"/>
            <a:ext cx="433132" cy="256580"/>
          </a:xfrm>
          <a:prstGeom prst="rect">
            <a:avLst/>
          </a:prstGeom>
          <a:solidFill>
            <a:schemeClr val="accent1"/>
          </a:solidFill>
        </p:spPr>
        <p:txBody>
          <a:bodyPr wrap="none" rtlCol="0">
            <a:spAutoFit/>
          </a:bodyPr>
          <a:lstStyle/>
          <a:p>
            <a:r>
              <a:rPr lang="en-US" altLang="zh-CN" sz="1000" b="1" dirty="0" smtClean="0">
                <a:solidFill>
                  <a:schemeClr val="tx1"/>
                </a:solidFill>
                <a:latin typeface="微软雅黑" pitchFamily="34" charset="-122"/>
                <a:ea typeface="微软雅黑" pitchFamily="34" charset="-122"/>
              </a:rPr>
              <a:t>SCP</a:t>
            </a:r>
            <a:endParaRPr lang="zh-CN" altLang="en-US" sz="1000" b="1" dirty="0" smtClean="0">
              <a:solidFill>
                <a:schemeClr val="tx1"/>
              </a:solidFill>
              <a:latin typeface="微软雅黑" pitchFamily="34" charset="-122"/>
              <a:ea typeface="微软雅黑" pitchFamily="34" charset="-122"/>
            </a:endParaRPr>
          </a:p>
        </p:txBody>
      </p:sp>
      <p:sp>
        <p:nvSpPr>
          <p:cNvPr id="31" name="TextBox 30"/>
          <p:cNvSpPr txBox="1"/>
          <p:nvPr/>
        </p:nvSpPr>
        <p:spPr>
          <a:xfrm>
            <a:off x="3825983" y="2923457"/>
            <a:ext cx="441146" cy="416943"/>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解压</a:t>
            </a:r>
            <a:endParaRPr lang="en-US" altLang="zh-CN" sz="1000" b="1" dirty="0" smtClean="0">
              <a:solidFill>
                <a:schemeClr val="tx1"/>
              </a:solidFill>
              <a:latin typeface="微软雅黑" pitchFamily="34" charset="-122"/>
              <a:ea typeface="微软雅黑" pitchFamily="34" charset="-122"/>
            </a:endParaRPr>
          </a:p>
          <a:p>
            <a:r>
              <a:rPr lang="zh-CN" altLang="en-US" sz="1000" b="1" dirty="0" smtClean="0">
                <a:solidFill>
                  <a:schemeClr val="tx1"/>
                </a:solidFill>
                <a:latin typeface="微软雅黑" pitchFamily="34" charset="-122"/>
                <a:ea typeface="微软雅黑" pitchFamily="34" charset="-122"/>
              </a:rPr>
              <a:t>解密</a:t>
            </a:r>
          </a:p>
        </p:txBody>
      </p:sp>
      <p:sp>
        <p:nvSpPr>
          <p:cNvPr id="57" name="TextBox 56"/>
          <p:cNvSpPr txBox="1"/>
          <p:nvPr/>
        </p:nvSpPr>
        <p:spPr>
          <a:xfrm>
            <a:off x="3812018" y="4136727"/>
            <a:ext cx="441146"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合并</a:t>
            </a:r>
          </a:p>
        </p:txBody>
      </p:sp>
      <p:sp>
        <p:nvSpPr>
          <p:cNvPr id="83" name="矩形 82"/>
          <p:cNvSpPr/>
          <p:nvPr/>
        </p:nvSpPr>
        <p:spPr>
          <a:xfrm>
            <a:off x="266527" y="4653136"/>
            <a:ext cx="3672408" cy="584775"/>
          </a:xfrm>
          <a:prstGeom prst="rect">
            <a:avLst/>
          </a:prstGeom>
          <a:solidFill>
            <a:srgbClr val="00B0F0">
              <a:alpha val="26000"/>
            </a:srgbClr>
          </a:solidFill>
        </p:spPr>
        <p:txBody>
          <a:bodyPr wrap="square">
            <a:spAutoFit/>
          </a:bodyPr>
          <a:lstStyle/>
          <a:p>
            <a:r>
              <a:rPr lang="zh-CN" altLang="zh-CN" sz="1600" dirty="0" smtClean="0">
                <a:latin typeface="微软雅黑" pitchFamily="34" charset="-122"/>
                <a:ea typeface="微软雅黑" pitchFamily="34" charset="-122"/>
              </a:rPr>
              <a:t>大量时间耗在</a:t>
            </a:r>
            <a:r>
              <a:rPr lang="en-US" altLang="zh-CN" sz="1600" dirty="0" err="1" smtClean="0">
                <a:latin typeface="微软雅黑" pitchFamily="34" charset="-122"/>
                <a:ea typeface="微软雅黑" pitchFamily="34" charset="-122"/>
              </a:rPr>
              <a:t>Gzip</a:t>
            </a:r>
            <a:r>
              <a:rPr lang="zh-CN" altLang="zh-CN" sz="1600" dirty="0" smtClean="0">
                <a:latin typeface="微软雅黑" pitchFamily="34" charset="-122"/>
                <a:ea typeface="微软雅黑" pitchFamily="34" charset="-122"/>
              </a:rPr>
              <a:t>压缩、推送、目标端解压、最终合并时间上</a:t>
            </a:r>
            <a:endParaRPr lang="zh-CN" altLang="en-US" sz="1600" dirty="0">
              <a:latin typeface="微软雅黑" pitchFamily="34" charset="-122"/>
              <a:ea typeface="微软雅黑" pitchFamily="34" charset="-122"/>
            </a:endParaRPr>
          </a:p>
        </p:txBody>
      </p:sp>
      <p:sp>
        <p:nvSpPr>
          <p:cNvPr id="128" name="TextBox 127"/>
          <p:cNvSpPr txBox="1"/>
          <p:nvPr/>
        </p:nvSpPr>
        <p:spPr>
          <a:xfrm>
            <a:off x="4010943" y="1700808"/>
            <a:ext cx="7813742" cy="400110"/>
          </a:xfrm>
          <a:prstGeom prst="rect">
            <a:avLst/>
          </a:prstGeom>
          <a:solidFill>
            <a:srgbClr val="FFFF00"/>
          </a:solidFill>
        </p:spPr>
        <p:txBody>
          <a:bodyPr wrap="none" rtlCol="0">
            <a:spAutoFit/>
          </a:bodyPr>
          <a:lstStyle/>
          <a:p>
            <a:r>
              <a:rPr lang="zh-CN" altLang="en-US" sz="2000" b="1" dirty="0" smtClean="0">
                <a:solidFill>
                  <a:schemeClr val="tx1"/>
                </a:solidFill>
                <a:latin typeface="微软雅黑" pitchFamily="34" charset="-122"/>
                <a:ea typeface="微软雅黑" pitchFamily="34" charset="-122"/>
              </a:rPr>
              <a:t>一份数据要在</a:t>
            </a:r>
            <a:r>
              <a:rPr lang="en-US" altLang="zh-CN" sz="2000" b="1" dirty="0" smtClean="0">
                <a:solidFill>
                  <a:schemeClr val="tx1"/>
                </a:solidFill>
                <a:latin typeface="微软雅黑" pitchFamily="34" charset="-122"/>
                <a:ea typeface="微软雅黑" pitchFamily="34" charset="-122"/>
              </a:rPr>
              <a:t>MFS</a:t>
            </a:r>
            <a:r>
              <a:rPr lang="zh-CN" altLang="en-US" sz="2000" b="1" dirty="0" smtClean="0">
                <a:solidFill>
                  <a:schemeClr val="tx1"/>
                </a:solidFill>
                <a:latin typeface="微软雅黑" pitchFamily="34" charset="-122"/>
                <a:ea typeface="微软雅黑" pitchFamily="34" charset="-122"/>
              </a:rPr>
              <a:t>要</a:t>
            </a:r>
            <a:r>
              <a:rPr lang="en-US" altLang="zh-CN" sz="2000" b="1" dirty="0" smtClean="0">
                <a:solidFill>
                  <a:schemeClr val="tx1"/>
                </a:solidFill>
                <a:latin typeface="微软雅黑" pitchFamily="34" charset="-122"/>
                <a:ea typeface="微软雅黑" pitchFamily="34" charset="-122"/>
              </a:rPr>
              <a:t>4</a:t>
            </a:r>
            <a:r>
              <a:rPr lang="zh-CN" altLang="en-US" sz="2000" b="1" dirty="0" smtClean="0">
                <a:solidFill>
                  <a:schemeClr val="tx1"/>
                </a:solidFill>
                <a:latin typeface="微软雅黑" pitchFamily="34" charset="-122"/>
                <a:ea typeface="微软雅黑" pitchFamily="34" charset="-122"/>
              </a:rPr>
              <a:t>次写入，</a:t>
            </a:r>
            <a:r>
              <a:rPr lang="en-US" altLang="zh-CN" sz="2000" b="1" dirty="0" smtClean="0">
                <a:solidFill>
                  <a:schemeClr val="tx1"/>
                </a:solidFill>
                <a:latin typeface="微软雅黑" pitchFamily="34" charset="-122"/>
                <a:ea typeface="微软雅黑" pitchFamily="34" charset="-122"/>
              </a:rPr>
              <a:t>4</a:t>
            </a:r>
            <a:r>
              <a:rPr lang="zh-CN" altLang="en-US" sz="2000" b="1" dirty="0" smtClean="0">
                <a:solidFill>
                  <a:schemeClr val="tx1"/>
                </a:solidFill>
                <a:latin typeface="微软雅黑" pitchFamily="34" charset="-122"/>
                <a:ea typeface="微软雅黑" pitchFamily="34" charset="-122"/>
              </a:rPr>
              <a:t>次读出，</a:t>
            </a:r>
            <a:r>
              <a:rPr lang="en-US" altLang="zh-CN" sz="2000" b="1" dirty="0" smtClean="0">
                <a:solidFill>
                  <a:schemeClr val="tx1"/>
                </a:solidFill>
                <a:latin typeface="微软雅黑" pitchFamily="34" charset="-122"/>
                <a:ea typeface="微软雅黑" pitchFamily="34" charset="-122"/>
              </a:rPr>
              <a:t>MFS</a:t>
            </a:r>
            <a:r>
              <a:rPr lang="zh-CN" altLang="en-US" sz="2000" b="1" dirty="0" smtClean="0">
                <a:solidFill>
                  <a:schemeClr val="tx1"/>
                </a:solidFill>
                <a:latin typeface="微软雅黑" pitchFamily="34" charset="-122"/>
                <a:ea typeface="微软雅黑" pitchFamily="34" charset="-122"/>
              </a:rPr>
              <a:t>当前存在严重</a:t>
            </a:r>
            <a:r>
              <a:rPr lang="en-US" altLang="zh-CN" sz="2000" b="1" dirty="0" smtClean="0">
                <a:solidFill>
                  <a:schemeClr val="tx1"/>
                </a:solidFill>
                <a:latin typeface="微软雅黑" pitchFamily="34" charset="-122"/>
                <a:ea typeface="微软雅黑" pitchFamily="34" charset="-122"/>
              </a:rPr>
              <a:t>IO</a:t>
            </a:r>
            <a:r>
              <a:rPr lang="zh-CN" altLang="en-US" sz="2000" b="1" dirty="0" smtClean="0">
                <a:solidFill>
                  <a:schemeClr val="tx1"/>
                </a:solidFill>
                <a:latin typeface="微软雅黑" pitchFamily="34" charset="-122"/>
                <a:ea typeface="微软雅黑" pitchFamily="34" charset="-122"/>
              </a:rPr>
              <a:t>瓶颈</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bwMode="auto">
          <a:xfrm>
            <a:off x="7069187" y="4509120"/>
            <a:ext cx="3074839" cy="1728192"/>
          </a:xfrm>
          <a:prstGeom prst="rect">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23" name="矩形 122"/>
          <p:cNvSpPr/>
          <p:nvPr/>
        </p:nvSpPr>
        <p:spPr bwMode="auto">
          <a:xfrm>
            <a:off x="0" y="1268760"/>
            <a:ext cx="7035279" cy="4104456"/>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dirty="0" smtClean="0"/>
              <a:t>数据推送晚的问题分析：升级后的推送工具</a:t>
            </a:r>
            <a:endParaRPr lang="zh-CN" altLang="en-US" dirty="0"/>
          </a:p>
        </p:txBody>
      </p:sp>
      <p:sp>
        <p:nvSpPr>
          <p:cNvPr id="9" name="矩形 8"/>
          <p:cNvSpPr/>
          <p:nvPr/>
        </p:nvSpPr>
        <p:spPr bwMode="auto">
          <a:xfrm>
            <a:off x="1187706" y="972802"/>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9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 name="矩形 9"/>
          <p:cNvSpPr/>
          <p:nvPr/>
        </p:nvSpPr>
        <p:spPr bwMode="auto">
          <a:xfrm>
            <a:off x="3487899" y="972802"/>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defTabSz="801688" hangingPunct="1"/>
            <a:endParaRPr lang="zh-CN" altLang="en-US" sz="900" dirty="0" smtClean="0">
              <a:solidFill>
                <a:schemeClr val="tx1"/>
              </a:solidFill>
              <a:latin typeface="微软雅黑" pitchFamily="34" charset="-122"/>
              <a:ea typeface="微软雅黑" pitchFamily="34" charset="-122"/>
            </a:endParaRPr>
          </a:p>
        </p:txBody>
      </p:sp>
      <p:cxnSp>
        <p:nvCxnSpPr>
          <p:cNvPr id="11" name="直接连接符 10"/>
          <p:cNvCxnSpPr/>
          <p:nvPr/>
        </p:nvCxnSpPr>
        <p:spPr bwMode="auto">
          <a:xfrm>
            <a:off x="6310862" y="1283468"/>
            <a:ext cx="4337" cy="4953844"/>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12" name="矩形 11"/>
          <p:cNvSpPr/>
          <p:nvPr/>
        </p:nvSpPr>
        <p:spPr bwMode="auto">
          <a:xfrm>
            <a:off x="5735812" y="972802"/>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defTabSz="801688" eaLnBrk="1" latinLnBrk="0" hangingPunct="1">
              <a:lnSpc>
                <a:spcPct val="100000"/>
              </a:lnSpc>
              <a:buClrTx/>
              <a:buSzTx/>
              <a:buFontTx/>
              <a:buNone/>
              <a:tabLst/>
            </a:pPr>
            <a:endParaRPr lang="zh-CN" altLang="en-US" sz="900" dirty="0" smtClean="0">
              <a:solidFill>
                <a:schemeClr val="tx1"/>
              </a:solidFill>
              <a:latin typeface="微软雅黑" pitchFamily="34" charset="-122"/>
              <a:ea typeface="微软雅黑" pitchFamily="34" charset="-122"/>
            </a:endParaRPr>
          </a:p>
        </p:txBody>
      </p:sp>
      <p:sp>
        <p:nvSpPr>
          <p:cNvPr id="13" name="TextBox 12"/>
          <p:cNvSpPr txBox="1"/>
          <p:nvPr/>
        </p:nvSpPr>
        <p:spPr>
          <a:xfrm>
            <a:off x="1281784" y="958706"/>
            <a:ext cx="954107" cy="416943"/>
          </a:xfrm>
          <a:prstGeom prst="rect">
            <a:avLst/>
          </a:prstGeom>
          <a:no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业务服务器</a:t>
            </a:r>
            <a:endParaRPr lang="en-US" altLang="zh-CN" sz="1000" b="1" dirty="0" smtClean="0">
              <a:solidFill>
                <a:schemeClr val="tx1"/>
              </a:solidFill>
              <a:latin typeface="微软雅黑" pitchFamily="34" charset="-122"/>
              <a:ea typeface="微软雅黑" pitchFamily="34" charset="-122"/>
            </a:endParaRPr>
          </a:p>
          <a:p>
            <a:r>
              <a:rPr lang="zh-CN" altLang="en-US" sz="1000" b="1" dirty="0" smtClean="0">
                <a:solidFill>
                  <a:schemeClr val="tx1"/>
                </a:solidFill>
                <a:latin typeface="微软雅黑" pitchFamily="34" charset="-122"/>
                <a:ea typeface="微软雅黑" pitchFamily="34" charset="-122"/>
              </a:rPr>
              <a:t>（推送工具）</a:t>
            </a:r>
          </a:p>
        </p:txBody>
      </p:sp>
      <p:sp>
        <p:nvSpPr>
          <p:cNvPr id="14" name="TextBox 13"/>
          <p:cNvSpPr txBox="1"/>
          <p:nvPr/>
        </p:nvSpPr>
        <p:spPr>
          <a:xfrm>
            <a:off x="3514945" y="977310"/>
            <a:ext cx="1071127" cy="256580"/>
          </a:xfrm>
          <a:prstGeom prst="rect">
            <a:avLst/>
          </a:prstGeom>
          <a:no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文件服务</a:t>
            </a:r>
            <a:r>
              <a:rPr lang="en-US" altLang="zh-CN" sz="1000" b="1" dirty="0" smtClean="0">
                <a:solidFill>
                  <a:schemeClr val="tx1"/>
                </a:solidFill>
                <a:latin typeface="微软雅黑" pitchFamily="34" charset="-122"/>
                <a:ea typeface="微软雅黑" pitchFamily="34" charset="-122"/>
              </a:rPr>
              <a:t>proxy</a:t>
            </a:r>
            <a:endParaRPr lang="zh-CN" altLang="en-US" sz="1000" b="1" dirty="0" smtClean="0">
              <a:solidFill>
                <a:schemeClr val="tx1"/>
              </a:solidFill>
              <a:latin typeface="微软雅黑" pitchFamily="34" charset="-122"/>
              <a:ea typeface="微软雅黑" pitchFamily="34" charset="-122"/>
            </a:endParaRPr>
          </a:p>
        </p:txBody>
      </p:sp>
      <p:sp>
        <p:nvSpPr>
          <p:cNvPr id="15" name="TextBox 14"/>
          <p:cNvSpPr txBox="1"/>
          <p:nvPr/>
        </p:nvSpPr>
        <p:spPr>
          <a:xfrm>
            <a:off x="6052933" y="1003259"/>
            <a:ext cx="465192" cy="256580"/>
          </a:xfrm>
          <a:prstGeom prst="rect">
            <a:avLst/>
          </a:prstGeom>
          <a:noFill/>
        </p:spPr>
        <p:txBody>
          <a:bodyPr wrap="none" rtlCol="0">
            <a:spAutoFit/>
          </a:bodyPr>
          <a:lstStyle/>
          <a:p>
            <a:r>
              <a:rPr lang="en-US" altLang="zh-CN" sz="1000" b="1" dirty="0" smtClean="0">
                <a:solidFill>
                  <a:schemeClr val="tx1"/>
                </a:solidFill>
                <a:latin typeface="微软雅黑" pitchFamily="34" charset="-122"/>
                <a:ea typeface="微软雅黑" pitchFamily="34" charset="-122"/>
              </a:rPr>
              <a:t>MFS</a:t>
            </a:r>
            <a:endParaRPr lang="zh-CN" altLang="en-US" sz="1000" b="1" dirty="0" smtClean="0">
              <a:solidFill>
                <a:schemeClr val="tx1"/>
              </a:solidFill>
              <a:latin typeface="微软雅黑" pitchFamily="34" charset="-122"/>
              <a:ea typeface="微软雅黑" pitchFamily="34" charset="-122"/>
            </a:endParaRPr>
          </a:p>
        </p:txBody>
      </p:sp>
      <p:sp>
        <p:nvSpPr>
          <p:cNvPr id="19" name="TextBox 18"/>
          <p:cNvSpPr txBox="1"/>
          <p:nvPr/>
        </p:nvSpPr>
        <p:spPr>
          <a:xfrm>
            <a:off x="6132" y="1872819"/>
            <a:ext cx="1082348" cy="40011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不分片、不加密</a:t>
            </a:r>
            <a:endParaRPr lang="en-US" altLang="zh-CN" sz="1000" dirty="0" smtClean="0">
              <a:solidFill>
                <a:schemeClr val="tx1"/>
              </a:solidFill>
              <a:latin typeface="微软雅黑" pitchFamily="34" charset="-122"/>
              <a:ea typeface="微软雅黑" pitchFamily="34" charset="-122"/>
            </a:endParaRPr>
          </a:p>
          <a:p>
            <a:r>
              <a:rPr lang="en-US" altLang="zh-CN" sz="1000" dirty="0" smtClean="0">
                <a:solidFill>
                  <a:schemeClr val="tx1"/>
                </a:solidFill>
                <a:latin typeface="微软雅黑" pitchFamily="34" charset="-122"/>
                <a:ea typeface="微软雅黑" pitchFamily="34" charset="-122"/>
              </a:rPr>
              <a:t>LZO</a:t>
            </a:r>
            <a:r>
              <a:rPr lang="zh-CN" altLang="en-US" sz="1000" dirty="0" smtClean="0">
                <a:solidFill>
                  <a:schemeClr val="tx1"/>
                </a:solidFill>
                <a:latin typeface="微软雅黑" pitchFamily="34" charset="-122"/>
                <a:ea typeface="微软雅黑" pitchFamily="34" charset="-122"/>
              </a:rPr>
              <a:t>压缩后</a:t>
            </a:r>
          </a:p>
        </p:txBody>
      </p:sp>
      <p:sp>
        <p:nvSpPr>
          <p:cNvPr id="21" name="TextBox 20"/>
          <p:cNvSpPr txBox="1"/>
          <p:nvPr/>
        </p:nvSpPr>
        <p:spPr>
          <a:xfrm>
            <a:off x="-32614" y="1363469"/>
            <a:ext cx="1082348"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多文件合并推送</a:t>
            </a:r>
          </a:p>
        </p:txBody>
      </p:sp>
      <p:cxnSp>
        <p:nvCxnSpPr>
          <p:cNvPr id="25" name="直接箭头连接符 24"/>
          <p:cNvCxnSpPr/>
          <p:nvPr/>
        </p:nvCxnSpPr>
        <p:spPr bwMode="auto">
          <a:xfrm>
            <a:off x="1762754" y="2569737"/>
            <a:ext cx="2247915" cy="0"/>
          </a:xfrm>
          <a:prstGeom prst="straightConnector1">
            <a:avLst/>
          </a:prstGeom>
          <a:noFill/>
          <a:ln w="9525" cap="flat" cmpd="sng" algn="ctr">
            <a:solidFill>
              <a:schemeClr val="tx1"/>
            </a:solidFill>
            <a:prstDash val="solid"/>
            <a:round/>
            <a:headEnd type="none" w="med" len="med"/>
            <a:tailEnd type="arrow"/>
          </a:ln>
          <a:effectLst/>
        </p:spPr>
      </p:cxnSp>
      <p:sp>
        <p:nvSpPr>
          <p:cNvPr id="30" name="TextBox 29"/>
          <p:cNvSpPr txBox="1"/>
          <p:nvPr/>
        </p:nvSpPr>
        <p:spPr>
          <a:xfrm>
            <a:off x="2036886" y="2078992"/>
            <a:ext cx="1595309" cy="577306"/>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默认单线程</a:t>
            </a:r>
            <a:endParaRPr lang="en-US" altLang="zh-CN" sz="1000" dirty="0" smtClean="0">
              <a:solidFill>
                <a:schemeClr val="tx1"/>
              </a:solidFill>
              <a:latin typeface="微软雅黑" pitchFamily="34" charset="-122"/>
              <a:ea typeface="微软雅黑" pitchFamily="34" charset="-122"/>
            </a:endParaRPr>
          </a:p>
          <a:p>
            <a:r>
              <a:rPr lang="zh-CN" altLang="en-US" sz="1000" dirty="0" smtClean="0">
                <a:solidFill>
                  <a:schemeClr val="tx1"/>
                </a:solidFill>
                <a:latin typeface="微软雅黑" pitchFamily="34" charset="-122"/>
                <a:ea typeface="微软雅黑" pitchFamily="34" charset="-122"/>
              </a:rPr>
              <a:t>可配置多个线程</a:t>
            </a:r>
            <a:endParaRPr lang="en-US" altLang="zh-CN" sz="1000" dirty="0" smtClean="0">
              <a:solidFill>
                <a:schemeClr val="tx1"/>
              </a:solidFill>
              <a:latin typeface="微软雅黑" pitchFamily="34" charset="-122"/>
              <a:ea typeface="微软雅黑" pitchFamily="34" charset="-122"/>
            </a:endParaRPr>
          </a:p>
          <a:p>
            <a:r>
              <a:rPr lang="zh-CN" altLang="en-US" sz="1000" dirty="0" smtClean="0">
                <a:solidFill>
                  <a:schemeClr val="tx1"/>
                </a:solidFill>
                <a:latin typeface="微软雅黑" pitchFamily="34" charset="-122"/>
                <a:ea typeface="微软雅黑" pitchFamily="34" charset="-122"/>
              </a:rPr>
              <a:t>单个文件无法多线程并行</a:t>
            </a:r>
          </a:p>
        </p:txBody>
      </p:sp>
      <p:cxnSp>
        <p:nvCxnSpPr>
          <p:cNvPr id="60" name="直接箭头连接符 59"/>
          <p:cNvCxnSpPr/>
          <p:nvPr/>
        </p:nvCxnSpPr>
        <p:spPr bwMode="auto">
          <a:xfrm>
            <a:off x="4062946" y="4584311"/>
            <a:ext cx="2247915" cy="0"/>
          </a:xfrm>
          <a:prstGeom prst="straightConnector1">
            <a:avLst/>
          </a:prstGeom>
          <a:noFill/>
          <a:ln w="9525" cap="flat" cmpd="sng" algn="ctr">
            <a:solidFill>
              <a:schemeClr val="tx1"/>
            </a:solidFill>
            <a:prstDash val="solid"/>
            <a:round/>
            <a:headEnd type="none" w="med" len="med"/>
            <a:tailEnd type="arrow"/>
          </a:ln>
          <a:effectLst/>
        </p:spPr>
      </p:cxnSp>
      <p:sp>
        <p:nvSpPr>
          <p:cNvPr id="62" name="TextBox 61"/>
          <p:cNvSpPr txBox="1"/>
          <p:nvPr/>
        </p:nvSpPr>
        <p:spPr>
          <a:xfrm>
            <a:off x="4928457" y="4399946"/>
            <a:ext cx="441146"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写入</a:t>
            </a:r>
          </a:p>
        </p:txBody>
      </p:sp>
      <p:sp>
        <p:nvSpPr>
          <p:cNvPr id="63" name="TextBox 62"/>
          <p:cNvSpPr txBox="1"/>
          <p:nvPr/>
        </p:nvSpPr>
        <p:spPr>
          <a:xfrm>
            <a:off x="5872845" y="4667943"/>
            <a:ext cx="955711" cy="246221"/>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保存</a:t>
            </a:r>
            <a:r>
              <a:rPr lang="en-US" altLang="zh-CN" sz="1000" b="1" dirty="0" smtClean="0">
                <a:solidFill>
                  <a:schemeClr val="tx1"/>
                </a:solidFill>
                <a:latin typeface="微软雅黑" pitchFamily="34" charset="-122"/>
                <a:ea typeface="微软雅黑" pitchFamily="34" charset="-122"/>
              </a:rPr>
              <a:t>LZO</a:t>
            </a:r>
            <a:r>
              <a:rPr lang="zh-CN" altLang="en-US" sz="1000" b="1" dirty="0" smtClean="0">
                <a:solidFill>
                  <a:schemeClr val="tx1"/>
                </a:solidFill>
                <a:latin typeface="微软雅黑" pitchFamily="34" charset="-122"/>
                <a:ea typeface="微软雅黑" pitchFamily="34" charset="-122"/>
              </a:rPr>
              <a:t>文件</a:t>
            </a:r>
          </a:p>
        </p:txBody>
      </p:sp>
      <p:cxnSp>
        <p:nvCxnSpPr>
          <p:cNvPr id="79" name="直接连接符 78"/>
          <p:cNvCxnSpPr/>
          <p:nvPr/>
        </p:nvCxnSpPr>
        <p:spPr bwMode="auto">
          <a:xfrm>
            <a:off x="7785424" y="1256728"/>
            <a:ext cx="25208" cy="5052592"/>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80" name="矩形 79"/>
          <p:cNvSpPr/>
          <p:nvPr/>
        </p:nvSpPr>
        <p:spPr bwMode="auto">
          <a:xfrm>
            <a:off x="7251847" y="970795"/>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defTabSz="801688" eaLnBrk="1" latinLnBrk="0" hangingPunct="1">
              <a:lnSpc>
                <a:spcPct val="100000"/>
              </a:lnSpc>
              <a:buClrTx/>
              <a:buSzTx/>
              <a:buFontTx/>
              <a:buNone/>
              <a:tabLst/>
            </a:pPr>
            <a:endParaRPr lang="zh-CN" altLang="en-US" sz="900" dirty="0" smtClean="0">
              <a:solidFill>
                <a:schemeClr val="tx1"/>
              </a:solidFill>
              <a:latin typeface="微软雅黑" pitchFamily="34" charset="-122"/>
              <a:ea typeface="微软雅黑" pitchFamily="34" charset="-122"/>
            </a:endParaRPr>
          </a:p>
        </p:txBody>
      </p:sp>
      <p:sp>
        <p:nvSpPr>
          <p:cNvPr id="81" name="TextBox 80"/>
          <p:cNvSpPr txBox="1"/>
          <p:nvPr/>
        </p:nvSpPr>
        <p:spPr>
          <a:xfrm>
            <a:off x="7451755" y="977310"/>
            <a:ext cx="697627" cy="256580"/>
          </a:xfrm>
          <a:prstGeom prst="rect">
            <a:avLst/>
          </a:prstGeom>
          <a:no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数据通道</a:t>
            </a:r>
          </a:p>
        </p:txBody>
      </p:sp>
      <p:cxnSp>
        <p:nvCxnSpPr>
          <p:cNvPr id="85" name="直接连接符 84"/>
          <p:cNvCxnSpPr/>
          <p:nvPr/>
        </p:nvCxnSpPr>
        <p:spPr bwMode="auto">
          <a:xfrm>
            <a:off x="9452433" y="1281461"/>
            <a:ext cx="0" cy="4958645"/>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86" name="矩形 85"/>
          <p:cNvSpPr/>
          <p:nvPr/>
        </p:nvSpPr>
        <p:spPr bwMode="auto">
          <a:xfrm>
            <a:off x="8877384" y="970795"/>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defTabSz="801688" eaLnBrk="1" latinLnBrk="0" hangingPunct="1">
              <a:lnSpc>
                <a:spcPct val="100000"/>
              </a:lnSpc>
              <a:buClrTx/>
              <a:buSzTx/>
              <a:buFontTx/>
              <a:buNone/>
              <a:tabLst/>
            </a:pPr>
            <a:endParaRPr lang="zh-CN" altLang="en-US" sz="900" dirty="0" smtClean="0">
              <a:solidFill>
                <a:schemeClr val="tx1"/>
              </a:solidFill>
              <a:latin typeface="微软雅黑" pitchFamily="34" charset="-122"/>
              <a:ea typeface="微软雅黑" pitchFamily="34" charset="-122"/>
            </a:endParaRPr>
          </a:p>
        </p:txBody>
      </p:sp>
      <p:sp>
        <p:nvSpPr>
          <p:cNvPr id="87" name="TextBox 86"/>
          <p:cNvSpPr txBox="1"/>
          <p:nvPr/>
        </p:nvSpPr>
        <p:spPr>
          <a:xfrm>
            <a:off x="8945845" y="977310"/>
            <a:ext cx="960519" cy="256580"/>
          </a:xfrm>
          <a:prstGeom prst="rect">
            <a:avLst/>
          </a:prstGeom>
          <a:noFill/>
        </p:spPr>
        <p:txBody>
          <a:bodyPr wrap="none" rtlCol="0">
            <a:spAutoFit/>
          </a:bodyPr>
          <a:lstStyle/>
          <a:p>
            <a:r>
              <a:rPr lang="en-US" altLang="zh-CN" sz="1000" b="1" dirty="0" err="1" smtClean="0">
                <a:solidFill>
                  <a:schemeClr val="tx1"/>
                </a:solidFill>
                <a:latin typeface="微软雅黑" pitchFamily="34" charset="-122"/>
                <a:ea typeface="微软雅黑" pitchFamily="34" charset="-122"/>
              </a:rPr>
              <a:t>Hadoop</a:t>
            </a:r>
            <a:r>
              <a:rPr lang="zh-CN" altLang="en-US" sz="1000" b="1" dirty="0" smtClean="0">
                <a:solidFill>
                  <a:schemeClr val="tx1"/>
                </a:solidFill>
                <a:latin typeface="微软雅黑" pitchFamily="34" charset="-122"/>
                <a:ea typeface="微软雅黑" pitchFamily="34" charset="-122"/>
              </a:rPr>
              <a:t>集群</a:t>
            </a:r>
          </a:p>
        </p:txBody>
      </p:sp>
      <p:sp>
        <p:nvSpPr>
          <p:cNvPr id="88" name="TextBox 87"/>
          <p:cNvSpPr txBox="1"/>
          <p:nvPr/>
        </p:nvSpPr>
        <p:spPr>
          <a:xfrm>
            <a:off x="8985670" y="5894038"/>
            <a:ext cx="933525" cy="256580"/>
          </a:xfrm>
          <a:prstGeom prst="rect">
            <a:avLst/>
          </a:prstGeom>
          <a:solidFill>
            <a:schemeClr val="accent1"/>
          </a:solidFill>
        </p:spPr>
        <p:txBody>
          <a:bodyPr wrap="square" rtlCol="0">
            <a:spAutoFit/>
          </a:bodyPr>
          <a:lstStyle/>
          <a:p>
            <a:r>
              <a:rPr lang="zh-CN" altLang="en-US" sz="1000" b="1" dirty="0" smtClean="0">
                <a:solidFill>
                  <a:schemeClr val="tx1"/>
                </a:solidFill>
                <a:latin typeface="微软雅黑" pitchFamily="34" charset="-122"/>
                <a:ea typeface="微软雅黑" pitchFamily="34" charset="-122"/>
              </a:rPr>
              <a:t>保存</a:t>
            </a:r>
            <a:r>
              <a:rPr lang="en-US" altLang="zh-CN" sz="1000" b="1" dirty="0" smtClean="0">
                <a:solidFill>
                  <a:schemeClr val="tx1"/>
                </a:solidFill>
                <a:latin typeface="微软雅黑" pitchFamily="34" charset="-122"/>
                <a:ea typeface="微软雅黑" pitchFamily="34" charset="-122"/>
              </a:rPr>
              <a:t>ODS</a:t>
            </a:r>
            <a:r>
              <a:rPr lang="zh-CN" altLang="en-US" sz="1000" b="1" dirty="0" smtClean="0">
                <a:solidFill>
                  <a:schemeClr val="tx1"/>
                </a:solidFill>
                <a:latin typeface="微软雅黑" pitchFamily="34" charset="-122"/>
                <a:ea typeface="微软雅黑" pitchFamily="34" charset="-122"/>
              </a:rPr>
              <a:t>表</a:t>
            </a:r>
          </a:p>
        </p:txBody>
      </p:sp>
      <p:cxnSp>
        <p:nvCxnSpPr>
          <p:cNvPr id="100" name="直接连接符 99"/>
          <p:cNvCxnSpPr/>
          <p:nvPr/>
        </p:nvCxnSpPr>
        <p:spPr bwMode="auto">
          <a:xfrm>
            <a:off x="10852720" y="1301527"/>
            <a:ext cx="0" cy="5007793"/>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101" name="矩形 100"/>
          <p:cNvSpPr/>
          <p:nvPr/>
        </p:nvSpPr>
        <p:spPr bwMode="auto">
          <a:xfrm>
            <a:off x="10277672" y="990861"/>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defTabSz="801688" eaLnBrk="1" latinLnBrk="0" hangingPunct="1">
              <a:lnSpc>
                <a:spcPct val="100000"/>
              </a:lnSpc>
              <a:buClrTx/>
              <a:buSzTx/>
              <a:buFontTx/>
              <a:buNone/>
              <a:tabLst/>
            </a:pPr>
            <a:endParaRPr lang="zh-CN" altLang="en-US" sz="900" dirty="0" smtClean="0">
              <a:solidFill>
                <a:schemeClr val="tx1"/>
              </a:solidFill>
              <a:latin typeface="微软雅黑" pitchFamily="34" charset="-122"/>
              <a:ea typeface="微软雅黑" pitchFamily="34" charset="-122"/>
            </a:endParaRPr>
          </a:p>
        </p:txBody>
      </p:sp>
      <p:sp>
        <p:nvSpPr>
          <p:cNvPr id="102" name="TextBox 101"/>
          <p:cNvSpPr txBox="1"/>
          <p:nvPr/>
        </p:nvSpPr>
        <p:spPr>
          <a:xfrm>
            <a:off x="10349339" y="997377"/>
            <a:ext cx="954107" cy="256580"/>
          </a:xfrm>
          <a:prstGeom prst="rect">
            <a:avLst/>
          </a:prstGeom>
          <a:no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质量监测工具</a:t>
            </a:r>
          </a:p>
        </p:txBody>
      </p:sp>
      <p:sp>
        <p:nvSpPr>
          <p:cNvPr id="103" name="TextBox 102"/>
          <p:cNvSpPr txBox="1"/>
          <p:nvPr/>
        </p:nvSpPr>
        <p:spPr>
          <a:xfrm>
            <a:off x="10269937" y="4381945"/>
            <a:ext cx="1210588"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定时监测文件到达</a:t>
            </a:r>
          </a:p>
        </p:txBody>
      </p:sp>
      <p:cxnSp>
        <p:nvCxnSpPr>
          <p:cNvPr id="104" name="直接箭头连接符 103"/>
          <p:cNvCxnSpPr/>
          <p:nvPr/>
        </p:nvCxnSpPr>
        <p:spPr bwMode="auto">
          <a:xfrm>
            <a:off x="6318457" y="5755611"/>
            <a:ext cx="3133976" cy="0"/>
          </a:xfrm>
          <a:prstGeom prst="straightConnector1">
            <a:avLst/>
          </a:prstGeom>
          <a:noFill/>
          <a:ln w="9525" cap="flat" cmpd="sng" algn="ctr">
            <a:solidFill>
              <a:schemeClr val="tx1"/>
            </a:solidFill>
            <a:prstDash val="solid"/>
            <a:round/>
            <a:headEnd type="none" w="med" len="med"/>
            <a:tailEnd type="arrow"/>
          </a:ln>
          <a:effectLst/>
        </p:spPr>
      </p:cxnSp>
      <p:sp>
        <p:nvSpPr>
          <p:cNvPr id="105" name="TextBox 104"/>
          <p:cNvSpPr txBox="1"/>
          <p:nvPr/>
        </p:nvSpPr>
        <p:spPr>
          <a:xfrm>
            <a:off x="7008625" y="5512290"/>
            <a:ext cx="1322798" cy="246221"/>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读出，写入</a:t>
            </a:r>
            <a:r>
              <a:rPr lang="en-US" altLang="zh-CN" sz="1000" dirty="0" err="1" smtClean="0">
                <a:solidFill>
                  <a:schemeClr val="tx1"/>
                </a:solidFill>
                <a:latin typeface="微软雅黑" pitchFamily="34" charset="-122"/>
                <a:ea typeface="微软雅黑" pitchFamily="34" charset="-122"/>
              </a:rPr>
              <a:t>Hadoop</a:t>
            </a:r>
            <a:endParaRPr lang="zh-CN" altLang="en-US" sz="1000" dirty="0" smtClean="0">
              <a:solidFill>
                <a:schemeClr val="tx1"/>
              </a:solidFill>
              <a:latin typeface="微软雅黑" pitchFamily="34" charset="-122"/>
              <a:ea typeface="微软雅黑" pitchFamily="34" charset="-122"/>
            </a:endParaRPr>
          </a:p>
        </p:txBody>
      </p:sp>
      <p:cxnSp>
        <p:nvCxnSpPr>
          <p:cNvPr id="110" name="直接箭头连接符 109"/>
          <p:cNvCxnSpPr/>
          <p:nvPr/>
        </p:nvCxnSpPr>
        <p:spPr bwMode="auto">
          <a:xfrm flipH="1">
            <a:off x="6851899" y="4735821"/>
            <a:ext cx="4024745" cy="0"/>
          </a:xfrm>
          <a:prstGeom prst="straightConnector1">
            <a:avLst/>
          </a:prstGeom>
          <a:noFill/>
          <a:ln w="9525" cap="flat" cmpd="sng" algn="ctr">
            <a:solidFill>
              <a:schemeClr val="tx1"/>
            </a:solidFill>
            <a:prstDash val="dash"/>
            <a:round/>
            <a:headEnd type="none" w="med" len="med"/>
            <a:tailEnd type="arrow"/>
          </a:ln>
          <a:effectLst/>
        </p:spPr>
      </p:cxnSp>
      <p:cxnSp>
        <p:nvCxnSpPr>
          <p:cNvPr id="119" name="直接箭头连接符 118"/>
          <p:cNvCxnSpPr/>
          <p:nvPr/>
        </p:nvCxnSpPr>
        <p:spPr bwMode="auto">
          <a:xfrm flipH="1">
            <a:off x="7827367" y="5085184"/>
            <a:ext cx="3528392" cy="0"/>
          </a:xfrm>
          <a:prstGeom prst="straightConnector1">
            <a:avLst/>
          </a:prstGeom>
          <a:noFill/>
          <a:ln w="9525" cap="flat" cmpd="sng" algn="ctr">
            <a:solidFill>
              <a:schemeClr val="tx1"/>
            </a:solidFill>
            <a:prstDash val="dash"/>
            <a:round/>
            <a:headEnd type="none" w="med" len="med"/>
            <a:tailEnd type="arrow"/>
          </a:ln>
          <a:effectLst/>
        </p:spPr>
      </p:cxnSp>
      <p:sp>
        <p:nvSpPr>
          <p:cNvPr id="122" name="TextBox 121"/>
          <p:cNvSpPr txBox="1"/>
          <p:nvPr/>
        </p:nvSpPr>
        <p:spPr>
          <a:xfrm>
            <a:off x="10292392" y="4797152"/>
            <a:ext cx="1207383" cy="246221"/>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上报</a:t>
            </a:r>
            <a:r>
              <a:rPr lang="en-US" altLang="zh-CN" sz="1000" b="1" dirty="0" smtClean="0">
                <a:solidFill>
                  <a:schemeClr val="tx1"/>
                </a:solidFill>
                <a:latin typeface="微软雅黑" pitchFamily="34" charset="-122"/>
                <a:ea typeface="微软雅黑" pitchFamily="34" charset="-122"/>
              </a:rPr>
              <a:t>TCC</a:t>
            </a:r>
            <a:r>
              <a:rPr lang="zh-CN" altLang="en-US" sz="1000" b="1" dirty="0" smtClean="0">
                <a:solidFill>
                  <a:schemeClr val="tx1"/>
                </a:solidFill>
                <a:latin typeface="微软雅黑" pitchFamily="34" charset="-122"/>
                <a:ea typeface="微软雅黑" pitchFamily="34" charset="-122"/>
              </a:rPr>
              <a:t>数据到达</a:t>
            </a:r>
          </a:p>
        </p:txBody>
      </p:sp>
      <p:cxnSp>
        <p:nvCxnSpPr>
          <p:cNvPr id="124" name="直接连接符 123"/>
          <p:cNvCxnSpPr/>
          <p:nvPr/>
        </p:nvCxnSpPr>
        <p:spPr bwMode="auto">
          <a:xfrm>
            <a:off x="1706687" y="1268760"/>
            <a:ext cx="0" cy="4958645"/>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20" name="TextBox 19"/>
          <p:cNvSpPr txBox="1"/>
          <p:nvPr/>
        </p:nvSpPr>
        <p:spPr>
          <a:xfrm>
            <a:off x="1530447" y="1363469"/>
            <a:ext cx="441146"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合并</a:t>
            </a:r>
          </a:p>
        </p:txBody>
      </p:sp>
      <p:sp>
        <p:nvSpPr>
          <p:cNvPr id="22" name="TextBox 21"/>
          <p:cNvSpPr txBox="1"/>
          <p:nvPr/>
        </p:nvSpPr>
        <p:spPr>
          <a:xfrm>
            <a:off x="1530447" y="2450938"/>
            <a:ext cx="441146"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推送</a:t>
            </a:r>
          </a:p>
        </p:txBody>
      </p:sp>
      <p:cxnSp>
        <p:nvCxnSpPr>
          <p:cNvPr id="125" name="直接连接符 124"/>
          <p:cNvCxnSpPr/>
          <p:nvPr/>
        </p:nvCxnSpPr>
        <p:spPr bwMode="auto">
          <a:xfrm>
            <a:off x="4010943" y="1268760"/>
            <a:ext cx="0" cy="4958645"/>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76" name="TextBox 75"/>
          <p:cNvSpPr txBox="1"/>
          <p:nvPr/>
        </p:nvSpPr>
        <p:spPr>
          <a:xfrm>
            <a:off x="1533850" y="1951902"/>
            <a:ext cx="441146" cy="246221"/>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压缩</a:t>
            </a:r>
            <a:endParaRPr lang="en-US" altLang="zh-CN" sz="1000" b="1" dirty="0" smtClean="0">
              <a:solidFill>
                <a:schemeClr val="tx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theme/_rels/theme23.xml.rels><?xml version="1.0" encoding="UTF-8" standalone="yes"?>
<Relationships xmlns="http://schemas.openxmlformats.org/package/2006/relationships"><Relationship Id="rId1" Type="http://schemas.openxmlformats.org/officeDocument/2006/relationships/image" Target="../media/image20.png"/></Relationships>
</file>

<file path=ppt/theme/_rels/theme24.xml.rels><?xml version="1.0" encoding="UTF-8" standalone="yes"?>
<Relationships xmlns="http://schemas.openxmlformats.org/package/2006/relationships"><Relationship Id="rId1" Type="http://schemas.openxmlformats.org/officeDocument/2006/relationships/image" Target="../media/image20.pn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4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5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default">
  <a:themeElements>
    <a:clrScheme name="NG-CDN">
      <a:dk1>
        <a:srgbClr val="000000"/>
      </a:dk1>
      <a:lt1>
        <a:sysClr val="window" lastClr="FFFFFF"/>
      </a:lt1>
      <a:dk2>
        <a:srgbClr val="000000"/>
      </a:dk2>
      <a:lt2>
        <a:srgbClr val="000000"/>
      </a:lt2>
      <a:accent1>
        <a:srgbClr val="92D050"/>
      </a:accent1>
      <a:accent2>
        <a:srgbClr val="C00000"/>
      </a:accent2>
      <a:accent3>
        <a:srgbClr val="7F7F7F"/>
      </a:accent3>
      <a:accent4>
        <a:srgbClr val="0099CC"/>
      </a:accent4>
      <a:accent5>
        <a:srgbClr val="FCB95D"/>
      </a:accent5>
      <a:accent6>
        <a:srgbClr val="768CA5"/>
      </a:accent6>
      <a:hlink>
        <a:srgbClr val="EB8803"/>
      </a:hlink>
      <a:folHlink>
        <a:srgbClr val="5F7791"/>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kumimoji="0" sz="1400" b="1" i="0" u="none" strike="noStrike" cap="none" normalizeH="0" baseline="0" dirty="0" smtClean="0">
            <a:ln>
              <a:noFill/>
            </a:ln>
            <a:solidFill>
              <a:schemeClr val="tx1"/>
            </a:solidFill>
            <a:effectLst/>
            <a:latin typeface="Arial" charset="0"/>
            <a:ea typeface="宋体" pitchFamily="2" charset="-122"/>
          </a:defRPr>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2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79200" tIns="39600" rIns="79200" bIns="39600" numCol="1" rtlCol="0" anchor="t" anchorCtr="0" compatLnSpc="1">
        <a:prstTxWarp prst="textNoShape">
          <a:avLst/>
        </a:prstTxWarp>
        <a:noAutofit/>
      </a:bodyPr>
      <a:lstStyle>
        <a:defPPr marL="0" marR="0" indent="0" algn="ctr" defTabSz="801688" rtl="0" eaLnBrk="1" fontAlgn="base" latinLnBrk="0" hangingPunct="1">
          <a:lnSpc>
            <a:spcPct val="100000"/>
          </a:lnSpc>
          <a:spcBef>
            <a:spcPct val="0"/>
          </a:spcBef>
          <a:spcAft>
            <a:spcPct val="0"/>
          </a:spcAft>
          <a:buClrTx/>
          <a:buSzTx/>
          <a:buFontTx/>
          <a:buNone/>
          <a:tabLst/>
          <a:defRPr kumimoji="0" sz="1200" b="0" i="0" u="none" strike="noStrike" cap="none" normalizeH="0" baseline="0" dirty="0" smtClean="0">
            <a:ln>
              <a:noFill/>
            </a:ln>
            <a:solidFill>
              <a:schemeClr val="tx1"/>
            </a:solidFill>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MS PGothic" pitchFamily="34" charset="-128"/>
          </a:defRPr>
        </a:defPPr>
      </a:lstStyle>
    </a:lnDef>
    <a:txDef>
      <a:spPr>
        <a:noFill/>
      </a:spPr>
      <a:bodyPr wrap="none" rtlCol="0">
        <a:spAutoFit/>
      </a:bodyPr>
      <a:lstStyle>
        <a:defPPr>
          <a:defRPr b="1" dirty="0" smtClean="0">
            <a:solidFill>
              <a:schemeClr val="tx1"/>
            </a:solidFill>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6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2011模板">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华为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bg1">
              <a:lumMod val="50000"/>
            </a:schemeClr>
          </a:solidFill>
          <a:prstDash val="solid"/>
          <a:round/>
          <a:headEnd type="none" w="med" len="med"/>
          <a:tailEnd type="none" w="med" len="med"/>
        </a:ln>
        <a:effectLst/>
      </a:spPr>
      <a:bodyPr rtlCol="0" anchor="ctr"/>
      <a:lstStyle>
        <a:defPPr algn="ctr">
          <a:defRPr/>
        </a:defPPr>
      </a:lstStyle>
    </a:spDef>
    <a:lnDef>
      <a:spPr bwMode="auto">
        <a:solidFill>
          <a:schemeClr val="accent1"/>
        </a:solidFill>
        <a:ln w="19050" cap="flat" cmpd="sng" algn="ctr">
          <a:solidFill>
            <a:schemeClr val="bg1">
              <a:lumMod val="50000"/>
            </a:schemeClr>
          </a:solidFill>
          <a:prstDash val="solid"/>
          <a:round/>
          <a:headEnd type="none" w="med" len="med"/>
          <a:tailEnd type="triangle" w="med" len="med"/>
        </a:ln>
        <a:effectLst/>
      </a:spPr>
      <a:bodyPr/>
      <a:lstStyle/>
    </a:lnDef>
    <a:txDef>
      <a:spPr>
        <a:noFill/>
      </a:spPr>
      <a:bodyPr wrap="square" rtlCol="0">
        <a:spAutoFit/>
      </a:bodyPr>
      <a:lstStyle>
        <a:defPPr>
          <a:defRPr sz="1200" dirty="0"/>
        </a:defPPr>
      </a:lstStyle>
    </a:txDef>
  </a:objectDefaults>
  <a:extraClrSchemeLst>
    <a:extraClrScheme>
      <a:clrScheme name="15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5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5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5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5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5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5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5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5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5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5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5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5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Light Your Business(Huawei LTE Summit 2014) 2.2.pptx" id="{4B635C4A-9F79-42E5-B070-8F2F140624AB}" vid="{03B51E44-F479-4FE1-892E-5548B5BD7ABE}"/>
    </a:ext>
  </a:extLst>
</a:theme>
</file>

<file path=ppt/theme/theme17.xml><?xml version="1.0" encoding="utf-8"?>
<a:theme xmlns:a="http://schemas.openxmlformats.org/drawingml/2006/main" name="7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8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9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0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3_default">
  <a:themeElements>
    <a:clrScheme name="NG-CDN">
      <a:dk1>
        <a:srgbClr val="000000"/>
      </a:dk1>
      <a:lt1>
        <a:sysClr val="window" lastClr="FFFFFF"/>
      </a:lt1>
      <a:dk2>
        <a:srgbClr val="000000"/>
      </a:dk2>
      <a:lt2>
        <a:srgbClr val="000000"/>
      </a:lt2>
      <a:accent1>
        <a:srgbClr val="92D050"/>
      </a:accent1>
      <a:accent2>
        <a:srgbClr val="C00000"/>
      </a:accent2>
      <a:accent3>
        <a:srgbClr val="7F7F7F"/>
      </a:accent3>
      <a:accent4>
        <a:srgbClr val="0099CC"/>
      </a:accent4>
      <a:accent5>
        <a:srgbClr val="FCB95D"/>
      </a:accent5>
      <a:accent6>
        <a:srgbClr val="768CA5"/>
      </a:accent6>
      <a:hlink>
        <a:srgbClr val="EB8803"/>
      </a:hlink>
      <a:folHlink>
        <a:srgbClr val="5F7791"/>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kumimoji="0" sz="1400" b="1" i="0" u="none" strike="noStrike" cap="none" normalizeH="0" baseline="0" dirty="0" smtClean="0">
            <a:ln>
              <a:noFill/>
            </a:ln>
            <a:solidFill>
              <a:schemeClr val="tx1"/>
            </a:solidFill>
            <a:effectLst/>
            <a:latin typeface="Arial" charset="0"/>
            <a:ea typeface="宋体" pitchFamily="2" charset="-122"/>
          </a:defRPr>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79200" tIns="39600" rIns="79200" bIns="39600" numCol="1" rtlCol="0" anchor="t" anchorCtr="0" compatLnSpc="1">
        <a:prstTxWarp prst="textNoShape">
          <a:avLst/>
        </a:prstTxWarp>
        <a:noAutofit/>
      </a:bodyPr>
      <a:lstStyle>
        <a:defPPr marL="0" marR="0" indent="0" algn="ctr" defTabSz="801688" rtl="0" eaLnBrk="1" fontAlgn="base" latinLnBrk="0" hangingPunct="1">
          <a:lnSpc>
            <a:spcPct val="100000"/>
          </a:lnSpc>
          <a:spcBef>
            <a:spcPct val="0"/>
          </a:spcBef>
          <a:spcAft>
            <a:spcPct val="0"/>
          </a:spcAft>
          <a:buClrTx/>
          <a:buSzTx/>
          <a:buFontTx/>
          <a:buNone/>
          <a:tabLst/>
          <a:defRPr kumimoji="0" sz="1200" b="0" i="0" u="none" strike="noStrike" cap="none" normalizeH="0" baseline="0" dirty="0" smtClean="0">
            <a:ln>
              <a:noFill/>
            </a:ln>
            <a:solidFill>
              <a:schemeClr val="tx1"/>
            </a:solidFill>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MS PGothic" pitchFamily="34" charset="-128"/>
          </a:defRPr>
        </a:defPPr>
      </a:lstStyle>
    </a:lnDef>
    <a:txDef>
      <a:spPr>
        <a:noFill/>
      </a:spPr>
      <a:bodyPr wrap="none" rtlCol="0">
        <a:spAutoFit/>
      </a:bodyPr>
      <a:lstStyle>
        <a:defPPr>
          <a:defRPr b="1" dirty="0" smtClean="0">
            <a:solidFill>
              <a:schemeClr val="tx1"/>
            </a:solidFill>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Office Theme">
  <a:themeElements>
    <a:clrScheme name="夏至">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Theme">
      <a:majorFont>
        <a:latin typeface="Gill Sans"/>
        <a:ea typeface="ＭＳ Ｐゴシック"/>
        <a:cs typeface="Gill Sans"/>
      </a:majorFont>
      <a:minorFont>
        <a:latin typeface="Gill Sans"/>
        <a:ea typeface="ＭＳ Ｐゴシック"/>
        <a:cs typeface="Gill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a:spPr>
      <a:bodyPr vert="horz" wrap="square" lIns="40640" tIns="40640" rIns="40640" bIns="40640" numCol="1" rtlCol="0" anchor="ctr" anchorCtr="0" compatLnSpc="1">
        <a:prstTxWarp prst="textNoShape">
          <a:avLst/>
        </a:prstTxWarp>
      </a:bodyPr>
      <a:lstStyle>
        <a:defPPr marL="228600" algn="ctr" defTabSz="546100">
          <a:defRPr sz="2000" dirty="0" smtClean="0">
            <a:solidFill>
              <a:schemeClr val="bg1"/>
            </a:solidFill>
            <a:latin typeface="华文细黑" pitchFamily="2" charset="-122"/>
            <a:ea typeface="华文细黑" pitchFamily="2" charset="-122"/>
            <a:cs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a:spPr>
      <a:bodyPr vert="horz" wrap="square" lIns="40640" tIns="40640" rIns="40640" bIns="40640" numCol="1" anchor="ctr" anchorCtr="0" compatLnSpc="1">
        <a:prstTxWarp prst="textNoShape">
          <a:avLst/>
        </a:prstTxWarp>
      </a:bodyPr>
      <a:lstStyle>
        <a:defPPr marL="228600" marR="0" indent="0" algn="ctr" defTabSz="546100" rtl="0" eaLnBrk="1" fontAlgn="base" latinLnBrk="0" hangingPunct="0">
          <a:lnSpc>
            <a:spcPct val="100000"/>
          </a:lnSpc>
          <a:spcBef>
            <a:spcPct val="0"/>
          </a:spcBef>
          <a:spcAft>
            <a:spcPct val="0"/>
          </a:spcAft>
          <a:buClrTx/>
          <a:buSzTx/>
          <a:buFontTx/>
          <a:buNone/>
          <a:tabLst/>
          <a:defRPr kumimoji="0" lang="en-US" sz="3800" b="0" i="0" u="none" strike="noStrike" cap="none" normalizeH="0" baseline="0">
            <a:ln>
              <a:noFill/>
            </a:ln>
            <a:solidFill>
              <a:srgbClr val="000000"/>
            </a:solidFill>
            <a:effectLst/>
            <a:latin typeface="Gill Sans" charset="0"/>
            <a:ea typeface="ＭＳ Ｐゴシック" charset="0"/>
            <a:cs typeface="Gill Sans" charset="0"/>
            <a:sym typeface="Gill Sans" charset="0"/>
          </a:defRPr>
        </a:defPPr>
      </a:lstStyle>
    </a:lnDef>
  </a:objectDefaults>
  <a:extraClrSchemeLst/>
</a:theme>
</file>

<file path=ppt/theme/theme24.xml><?xml version="1.0" encoding="utf-8"?>
<a:theme xmlns:a="http://schemas.openxmlformats.org/drawingml/2006/main" name="5_Office Theme">
  <a:themeElements>
    <a:clrScheme name="夏至">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Theme">
      <a:majorFont>
        <a:latin typeface="Gill Sans"/>
        <a:ea typeface="ＭＳ Ｐゴシック"/>
        <a:cs typeface="Gill Sans"/>
      </a:majorFont>
      <a:minorFont>
        <a:latin typeface="Gill Sans"/>
        <a:ea typeface="ＭＳ Ｐゴシック"/>
        <a:cs typeface="Gill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a:spPr>
      <a:bodyPr vert="horz" wrap="square" lIns="40640" tIns="40640" rIns="40640" bIns="40640" numCol="1" rtlCol="0" anchor="ctr" anchorCtr="0" compatLnSpc="1">
        <a:prstTxWarp prst="textNoShape">
          <a:avLst/>
        </a:prstTxWarp>
      </a:bodyPr>
      <a:lstStyle>
        <a:defPPr marL="228600" algn="ctr" defTabSz="546100">
          <a:defRPr sz="2000" dirty="0" smtClean="0">
            <a:solidFill>
              <a:schemeClr val="bg1"/>
            </a:solidFill>
            <a:latin typeface="华文细黑" pitchFamily="2" charset="-122"/>
            <a:ea typeface="华文细黑" pitchFamily="2" charset="-122"/>
            <a:cs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a:spPr>
      <a:bodyPr vert="horz" wrap="square" lIns="40640" tIns="40640" rIns="40640" bIns="40640" numCol="1" anchor="ctr" anchorCtr="0" compatLnSpc="1">
        <a:prstTxWarp prst="textNoShape">
          <a:avLst/>
        </a:prstTxWarp>
      </a:bodyPr>
      <a:lstStyle>
        <a:defPPr marL="228600" marR="0" indent="0" algn="ctr" defTabSz="546100" rtl="0" eaLnBrk="1" fontAlgn="base" latinLnBrk="0" hangingPunct="0">
          <a:lnSpc>
            <a:spcPct val="100000"/>
          </a:lnSpc>
          <a:spcBef>
            <a:spcPct val="0"/>
          </a:spcBef>
          <a:spcAft>
            <a:spcPct val="0"/>
          </a:spcAft>
          <a:buClrTx/>
          <a:buSzTx/>
          <a:buFontTx/>
          <a:buNone/>
          <a:tabLst/>
          <a:defRPr kumimoji="0" lang="en-US" sz="3800" b="0" i="0" u="none" strike="noStrike" cap="none" normalizeH="0" baseline="0">
            <a:ln>
              <a:noFill/>
            </a:ln>
            <a:solidFill>
              <a:srgbClr val="000000"/>
            </a:solidFill>
            <a:effectLst/>
            <a:latin typeface="Gill Sans" charset="0"/>
            <a:ea typeface="ＭＳ Ｐゴシック" charset="0"/>
            <a:cs typeface="Gill Sans" charset="0"/>
            <a:sym typeface="Gill Sans" charset="0"/>
          </a:defRPr>
        </a:defPPr>
      </a:lstStyle>
    </a:lnDef>
    <a:txDef>
      <a:spPr>
        <a:noFill/>
      </a:spPr>
      <a:bodyPr wrap="square" rtlCol="0">
        <a:spAutoFit/>
      </a:bodyPr>
      <a:lstStyle>
        <a:defPPr>
          <a:defRPr sz="1600" dirty="0" smtClean="0">
            <a:latin typeface="微软雅黑" pitchFamily="34" charset="-122"/>
            <a:ea typeface="微软雅黑" pitchFamily="34" charset="-122"/>
          </a:defRPr>
        </a:defPPr>
      </a:lstStyle>
    </a:txDef>
  </a:objectDefaults>
  <a:extraClrSchemeLst/>
</a:theme>
</file>

<file path=ppt/theme/theme25.xml><?xml version="1.0" encoding="utf-8"?>
<a:theme xmlns:a="http://schemas.openxmlformats.org/drawingml/2006/main" name="5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Arial"/>
        <a:ea typeface="黑体"/>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7.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ctr" anchorCtr="1"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dirty="0" smtClean="0">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172483</TotalTime>
  <Words>8259</Words>
  <Application>Microsoft Office PowerPoint</Application>
  <PresentationFormat>自定义</PresentationFormat>
  <Paragraphs>758</Paragraphs>
  <Slides>42</Slides>
  <Notes>9</Notes>
  <HiddenSlides>0</HiddenSlides>
  <MMClips>0</MMClips>
  <ScaleCrop>false</ScaleCrop>
  <HeadingPairs>
    <vt:vector size="6" baseType="variant">
      <vt:variant>
        <vt:lpstr>主题</vt:lpstr>
      </vt:variant>
      <vt:variant>
        <vt:i4>26</vt:i4>
      </vt:variant>
      <vt:variant>
        <vt:lpstr>嵌入 OLE 服务器</vt:lpstr>
      </vt:variant>
      <vt:variant>
        <vt:i4>1</vt:i4>
      </vt:variant>
      <vt:variant>
        <vt:lpstr>幻灯片标题</vt:lpstr>
      </vt:variant>
      <vt:variant>
        <vt:i4>42</vt:i4>
      </vt:variant>
    </vt:vector>
  </HeadingPairs>
  <TitlesOfParts>
    <vt:vector size="69" baseType="lpstr">
      <vt:lpstr>Office 主题</vt:lpstr>
      <vt:lpstr>1_Office 主题</vt:lpstr>
      <vt:lpstr>自定义设计方案</vt:lpstr>
      <vt:lpstr>1_自定义设计方案</vt:lpstr>
      <vt:lpstr>2_自定义设计方案</vt:lpstr>
      <vt:lpstr>3_自定义设计方案</vt:lpstr>
      <vt:lpstr>9_主题1</vt:lpstr>
      <vt:lpstr>11_主题1</vt:lpstr>
      <vt:lpstr>12_主题1</vt:lpstr>
      <vt:lpstr>4_自定义设计方案</vt:lpstr>
      <vt:lpstr>5_自定义设计方案</vt:lpstr>
      <vt:lpstr>default</vt:lpstr>
      <vt:lpstr>1_default</vt:lpstr>
      <vt:lpstr>2_default</vt:lpstr>
      <vt:lpstr>6_自定义设计方案</vt:lpstr>
      <vt:lpstr>2011模板</vt:lpstr>
      <vt:lpstr>7_自定义设计方案</vt:lpstr>
      <vt:lpstr>8_自定义设计方案</vt:lpstr>
      <vt:lpstr>9_自定义设计方案</vt:lpstr>
      <vt:lpstr>10_自定义设计方案</vt:lpstr>
      <vt:lpstr>3_default</vt:lpstr>
      <vt:lpstr>4_default</vt:lpstr>
      <vt:lpstr>Office Theme</vt:lpstr>
      <vt:lpstr>5_Office Theme</vt:lpstr>
      <vt:lpstr>5_default</vt:lpstr>
      <vt:lpstr>4_Office 主题</vt:lpstr>
      <vt:lpstr>Worksheet</vt:lpstr>
      <vt:lpstr>幻灯片 1</vt:lpstr>
      <vt:lpstr>幻灯片 2</vt:lpstr>
      <vt:lpstr>业务报表几大痛点：不稳定、输出慢、查询慢、准确性</vt:lpstr>
      <vt:lpstr>历次报表延迟的原因归类</vt:lpstr>
      <vt:lpstr>现有数据处理流图</vt:lpstr>
      <vt:lpstr>幻灯片 6</vt:lpstr>
      <vt:lpstr>数据源问题：推送晚、不准时、数据间依赖强</vt:lpstr>
      <vt:lpstr>数据推送晚的问题分析：老推送工具</vt:lpstr>
      <vt:lpstr>数据推送晚的问题分析：升级后的推送工具</vt:lpstr>
      <vt:lpstr>数据导入问题：GZip转换性能瓶颈、上报不实时</vt:lpstr>
      <vt:lpstr>幻灯片 11</vt:lpstr>
      <vt:lpstr>幻灯片 12</vt:lpstr>
      <vt:lpstr>每天任务非常多，基本上分布在0-8 AM时间段</vt:lpstr>
      <vt:lpstr>关键瓶颈: 2:00-7:00 AM Hadoop集群负载过高</vt:lpstr>
      <vt:lpstr>Hadoop集群资源负载高，集群状态不稳定</vt:lpstr>
      <vt:lpstr>Hadoop1.0的缺陷</vt:lpstr>
      <vt:lpstr>Hadoop 2.0升级</vt:lpstr>
      <vt:lpstr>12月3日 三台数据节点故障，导致大面积任务阻塞</vt:lpstr>
      <vt:lpstr>幻灯片 19</vt:lpstr>
      <vt:lpstr>TCC任务调度策略需优化完善</vt:lpstr>
      <vt:lpstr>由于TCC队列阻塞，导致任务等待1个小时才被调度</vt:lpstr>
      <vt:lpstr>任务间依赖关系复杂，导致无法并行化能力差</vt:lpstr>
      <vt:lpstr>TCC调度流程：</vt:lpstr>
      <vt:lpstr>集群异构的资源调度不均衡问题可能是较大隐患，统一排查</vt:lpstr>
      <vt:lpstr>任务调度典型场景（待规划）：</vt:lpstr>
      <vt:lpstr>小结：报表不及时、不稳定的根源及关键解决措施</vt:lpstr>
      <vt:lpstr>幻灯片 27</vt:lpstr>
      <vt:lpstr>端到端实时性优化指标分解</vt:lpstr>
      <vt:lpstr>报表查询慢的主因分析：</vt:lpstr>
      <vt:lpstr>报表查询引擎的POC对比验证结果</vt:lpstr>
      <vt:lpstr>高斯MPP数据库简介：</vt:lpstr>
      <vt:lpstr>报表查询加速的平滑演进方案：MPP，2秒内返回查询结果</vt:lpstr>
      <vt:lpstr>解决MPP集群数据倾斜，保证数据均衡的优化方案</vt:lpstr>
      <vt:lpstr>总结：E2E数据实时输出的顶层目标和指标分解：</vt:lpstr>
      <vt:lpstr>决策建议：</vt:lpstr>
      <vt:lpstr>附录</vt:lpstr>
      <vt:lpstr>梅岩</vt:lpstr>
      <vt:lpstr>幻灯片 38</vt:lpstr>
      <vt:lpstr>梅岩</vt:lpstr>
      <vt:lpstr>空</vt:lpstr>
      <vt:lpstr>亲情关怀总体技术视图</vt:lpstr>
      <vt:lpstr>亲情关怀通信矩阵视图</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RAKISON Toby</dc:creator>
  <cp:lastModifiedBy>caishengzhe</cp:lastModifiedBy>
  <cp:revision>5373</cp:revision>
  <dcterms:created xsi:type="dcterms:W3CDTF">2014-02-14T09:52:46Z</dcterms:created>
  <dcterms:modified xsi:type="dcterms:W3CDTF">2017-09-11T09:04:35Z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(1)Pd3lqFjuekTa0QIpxD/XZxasUjvAieVB+LRp0IcNNsUZkUetutqUxETn2ZUKgpm9UU8oOgnq_x000d_ AVvHD1iNhcHIIi13krgkJ43ed3iHgeF+9H77BVjlMVnLReDGlnMgiBAFlKgz0GM/xs7nL07C_x000d_ 05zzgTwn5B/BDgSQxIz+oVWVdHvz1eoQ3vO9iCNnxl6Z0Vhm6+Ggw45nsMEWK/2mo314aw==</vt:lpwstr>
  </property>
  <property fmtid="{D5CDD505-2E9C-101B-9397-08002B2CF9AE}" pid="3" name="_ms_pID_725343_00">
    <vt:lpwstr>_ms_pID_725343</vt:lpwstr>
  </property>
  <property fmtid="{D5CDD505-2E9C-101B-9397-08002B2CF9AE}" pid="4" name="_new_ms_pID_72543">
    <vt:lpwstr>(4)uvFG8G75Czv18VPQKAz3uBv6eTN6lIecL08/11YADDzIfUOrsK4mEnO3D8VnmQu2x1YK5oSK
lhAbRryFdn46B/XnhLZBmr+NER6Vt4E5FuTy8zVCOACe7wyY/86SKAnl+j2JDbOIbGw7Izar
3CC558R7md99L6tE3BjOC5qMUgAbS/8p1YsP8jm+3TaZSdHgdF1bAbrqmQ+gb2s65La9DDtk
Pv953WX6XNcjo9z4xf</vt:lpwstr>
  </property>
  <property fmtid="{D5CDD505-2E9C-101B-9397-08002B2CF9AE}" pid="5" name="_new_ms_pID_72543_00">
    <vt:lpwstr>_new_ms_pID_72543</vt:lpwstr>
  </property>
  <property fmtid="{D5CDD505-2E9C-101B-9397-08002B2CF9AE}" pid="6" name="_new_ms_pID_725431">
    <vt:lpwstr>OQSBOSoTAY8SOE1149ZjcgArfqPc9bKF4YNW4IKS9scCefJGqZ8RG2
+NBVpz8cErzetYkWC8obUl9Q67uU9JDYgDiNMDLLqS/kxnVsFHuHxhroluqoY/zhOt3u2SS+
NdHu9roNL/63f9hutYfwMNrhx9bEy+VWUp7y58Qmrigl7PIoNehDUhJHG5ANQfL4bWQ3Jq6b
GFGdHpDMpgF+B1e5r0MgXZVykTomdEWO7Spa</vt:lpwstr>
  </property>
  <property fmtid="{D5CDD505-2E9C-101B-9397-08002B2CF9AE}" pid="7" name="_new_ms_pID_725431_00">
    <vt:lpwstr>_new_ms_pID_725431</vt:lpwstr>
  </property>
  <property fmtid="{D5CDD505-2E9C-101B-9397-08002B2CF9AE}" pid="8" name="_new_ms_pID_725432">
    <vt:lpwstr>rkcBI+fSZB4mm3wsKYq64V0k13yEIsaw+rpN
N8AfaC22zVl65CN6PRgbPE6GoMmMfH1VqIeZT1YS2rcgYBM0BZpQR1HQtKzUSIivgkZUPwz+
tgVfXLUsmlMJ13AKuYjD7RIRG5zs/IWdUmF51p9mvDPlRdSdCuhk8+dcs/icSV0EzV/4NdfH
BsLvm/Zrei3N/9nnI5mVk80CEUGrr7hnqpt8KhYYh10efvZ5lQmWfo</vt:lpwstr>
  </property>
  <property fmtid="{D5CDD505-2E9C-101B-9397-08002B2CF9AE}" pid="9" name="_new_ms_pID_725432_00">
    <vt:lpwstr>_new_ms_pID_725432</vt:lpwstr>
  </property>
  <property fmtid="{D5CDD505-2E9C-101B-9397-08002B2CF9AE}" pid="10" name="_new_ms_pID_725433">
    <vt:lpwstr>67NG0RqocLEgLBogAg
ecfk1WihEGhERMLECtuH+aKSGIsWslumvQcwKeYJ14Yos8RXs31gL4A/uH9mT6pQtuP2qb+V
9ZbzRztLqbKe1azVck4=</vt:lpwstr>
  </property>
  <property fmtid="{D5CDD505-2E9C-101B-9397-08002B2CF9AE}" pid="11" name="_readonly">
    <vt:lpwstr/>
  </property>
  <property fmtid="{D5CDD505-2E9C-101B-9397-08002B2CF9AE}" pid="12" name="_change">
    <vt:lpwstr/>
  </property>
  <property fmtid="{D5CDD505-2E9C-101B-9397-08002B2CF9AE}" pid="13" name="_full-control">
    <vt:lpwstr/>
  </property>
  <property fmtid="{D5CDD505-2E9C-101B-9397-08002B2CF9AE}" pid="14" name="sflag">
    <vt:lpwstr>1505120584</vt:lpwstr>
  </property>
</Properties>
</file>